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88" r:id="rId5"/>
    <p:sldId id="283" r:id="rId6"/>
    <p:sldId id="260" r:id="rId7"/>
    <p:sldId id="261" r:id="rId8"/>
    <p:sldId id="285" r:id="rId9"/>
    <p:sldId id="263" r:id="rId10"/>
    <p:sldId id="264" r:id="rId11"/>
    <p:sldId id="286" r:id="rId12"/>
    <p:sldId id="266" r:id="rId13"/>
    <p:sldId id="284" r:id="rId14"/>
    <p:sldId id="268" r:id="rId15"/>
    <p:sldId id="28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148"/>
    <a:srgbClr val="285C78"/>
    <a:srgbClr val="EBEBEB"/>
    <a:srgbClr val="FFF385"/>
    <a:srgbClr val="DE5959"/>
    <a:srgbClr val="F5F5F5"/>
    <a:srgbClr val="2A874B"/>
    <a:srgbClr val="BADB91"/>
    <a:srgbClr val="FFD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10" d="100"/>
          <a:sy n="110" d="100"/>
        </p:scale>
        <p:origin x="2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81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B778A-5FCA-7CD8-9A72-DD04A9CB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57BE5-4DE2-1D5B-7169-878E31DF5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3594B-2378-E9D7-3BFB-A87CB358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CE220-565F-27C8-2297-9D6F63F7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C3CF7-5191-1DF6-6E05-8249E1168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E83B4-6704-468B-234A-A01D914F1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09328-F137-A3DE-A65C-8A75CF15C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6CD1A-06E2-1B14-0D59-323A9EF02A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8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EA32-5D2D-23BB-7846-AFF173B4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86856-CAA7-4916-CBC5-219D3B7C9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673C5F-78B2-A62E-2D52-7F2E36114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E648D-C5BE-83B7-86BB-13AAEB6B6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13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F787E36-E826-4AE4-B0C9-FD25A12F039E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4</a:t>
            </a:fld>
            <a:endParaRPr lang="fr-FR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E43A-09C4-EBB7-0019-F803C953C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A2C39-7787-FECC-E939-163D5EB6F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85320-200D-AB06-C331-558740307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CC80B-5565-3E6C-4EFE-F7ACFA042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2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79657-95B4-9FEC-2B42-F734E31B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B96AA-6478-19BD-D2AC-1D736571E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DC622-D230-57B1-129D-5063592E5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0E46-083A-B06B-A26E-78288782B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3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touching a screen with icons&#10;&#10;AI-generated content may be incorrect.">
            <a:extLst>
              <a:ext uri="{FF2B5EF4-FFF2-40B4-BE49-F238E27FC236}">
                <a16:creationId xmlns:a16="http://schemas.microsoft.com/office/drawing/2014/main" id="{5423DB9C-DBD0-3F16-536F-50DB2497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83464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F49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Competency Assessment Report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338328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F49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Name: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325880" y="338328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57200" y="393192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F49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Position: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468880" y="3931920"/>
            <a:ext cx="9144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000" b="1" dirty="0">
              <a:solidFill>
                <a:srgbClr val="0070C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57200" y="4572000"/>
            <a:ext cx="9144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3565A461-52D8-A831-5422-0E197B892D01}"/>
              </a:ext>
            </a:extLst>
          </p:cNvPr>
          <p:cNvGrpSpPr/>
          <p:nvPr/>
        </p:nvGrpSpPr>
        <p:grpSpPr>
          <a:xfrm>
            <a:off x="5760719" y="2735580"/>
            <a:ext cx="2602438" cy="1981199"/>
            <a:chOff x="1688760" y="3975119"/>
            <a:chExt cx="1184392" cy="904680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E5FCBD6A-DCE5-C8DC-790D-44C606A70A35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1761832" y="3975119"/>
              <a:ext cx="1111320" cy="90468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6" name="TextBox 3">
              <a:extLst>
                <a:ext uri="{FF2B5EF4-FFF2-40B4-BE49-F238E27FC236}">
                  <a16:creationId xmlns:a16="http://schemas.microsoft.com/office/drawing/2014/main" id="{11D7F7EC-C1B7-DD9B-0516-4636613A0F89}"/>
                </a:ext>
              </a:extLst>
            </p:cNvPr>
            <p:cNvSpPr/>
            <p:nvPr/>
          </p:nvSpPr>
          <p:spPr>
            <a:xfrm>
              <a:off x="1688760" y="4025160"/>
              <a:ext cx="1086480" cy="296814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spcBef>
                  <a:spcPts val="1191"/>
                </a:spcBef>
                <a:spcAft>
                  <a:spcPts val="992"/>
                </a:spcAft>
              </a:pPr>
              <a:r>
                <a:rPr lang="en-US" sz="600" dirty="0">
                  <a:solidFill>
                    <a:srgbClr val="000000"/>
                  </a:solidFill>
                  <a:latin typeface="Arial"/>
                  <a:ea typeface="Microsoft YaHei"/>
                </a:rPr>
                <a:t>{{#if logo1}}{{</a:t>
              </a:r>
              <a:r>
                <a:rPr lang="en-US" sz="600" dirty="0" err="1">
                  <a:solidFill>
                    <a:srgbClr val="000000"/>
                  </a:solidFill>
                  <a:latin typeface="Arial"/>
                  <a:ea typeface="Microsoft YaHei"/>
                </a:rPr>
                <a:t>pptxImage</a:t>
              </a:r>
              <a:r>
                <a:rPr lang="en-US" sz="600" dirty="0">
                  <a:solidFill>
                    <a:srgbClr val="000000"/>
                  </a:solidFill>
                  <a:latin typeface="Arial"/>
                  <a:ea typeface="Microsoft YaHei"/>
                </a:rPr>
                <a:t> </a:t>
              </a:r>
              <a:r>
                <a:rPr lang="en-US" sz="600" dirty="0" err="1">
                  <a:solidFill>
                    <a:srgbClr val="000000"/>
                  </a:solidFill>
                  <a:latin typeface="Arial"/>
                  <a:ea typeface="Microsoft YaHei"/>
                </a:rPr>
                <a:t>src</a:t>
              </a:r>
              <a:r>
                <a:rPr lang="en-US" sz="600" dirty="0">
                  <a:solidFill>
                    <a:srgbClr val="000000"/>
                  </a:solidFill>
                  <a:latin typeface="Arial"/>
                  <a:ea typeface="Microsoft YaHei"/>
                </a:rPr>
                <a:t>=logo1 </a:t>
              </a:r>
              <a:r>
                <a:rPr lang="en-US" sz="600" dirty="0" err="1">
                  <a:solidFill>
                    <a:srgbClr val="000000"/>
                  </a:solidFill>
                  <a:latin typeface="Arial"/>
                  <a:ea typeface="Microsoft YaHei"/>
                </a:rPr>
                <a:t>usePlaceholderSize</a:t>
              </a:r>
              <a:r>
                <a:rPr lang="en-US" sz="600" dirty="0">
                  <a:solidFill>
                    <a:srgbClr val="000000"/>
                  </a:solidFill>
                  <a:latin typeface="Arial"/>
                  <a:ea typeface="Microsoft YaHei"/>
                </a:rPr>
                <a:t>=true}}{{/if}}</a:t>
              </a:r>
              <a:endParaRPr lang="fr-FR" sz="600" dirty="0">
                <a:solidFill>
                  <a:srgbClr val="000000"/>
                </a:solidFill>
                <a:latin typeface="Arial"/>
              </a:endParaRPr>
            </a:p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endParaRPr lang="fr-FR" sz="6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15AEF8-DE2B-DDF7-B239-2A0F52A1D38B}"/>
              </a:ext>
            </a:extLst>
          </p:cNvPr>
          <p:cNvSpPr txBox="1"/>
          <p:nvPr/>
        </p:nvSpPr>
        <p:spPr>
          <a:xfrm>
            <a:off x="-240280" y="3372141"/>
            <a:ext cx="5806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400" b="1" u="none" strike="noStrike" dirty="0">
                <a:solidFill>
                  <a:srgbClr val="00B0F0"/>
                </a:solidFill>
                <a:effectLst/>
                <a:uFillTx/>
                <a:latin typeface="Arial"/>
                <a:ea typeface="Arial"/>
              </a:rPr>
              <a:t>{{ </a:t>
            </a:r>
            <a:r>
              <a:rPr lang="en-US" sz="2400" b="1" u="none" strike="noStrike" dirty="0" err="1">
                <a:solidFill>
                  <a:srgbClr val="00B0F0"/>
                </a:solidFill>
                <a:effectLst/>
                <a:uFillTx/>
                <a:latin typeface="Arial"/>
                <a:ea typeface="Arial"/>
              </a:rPr>
              <a:t>firstCharUpper</a:t>
            </a:r>
            <a:r>
              <a:rPr lang="en-US" sz="2400" b="1" u="none" strike="noStrike" dirty="0">
                <a:solidFill>
                  <a:srgbClr val="00B0F0"/>
                </a:solidFill>
                <a:effectLst/>
                <a:uFillTx/>
                <a:latin typeface="Arial"/>
                <a:ea typeface="Arial"/>
              </a:rPr>
              <a:t>  </a:t>
            </a:r>
            <a:r>
              <a:rPr lang="en-US" sz="2400" b="1" u="none" strike="noStrike" dirty="0">
                <a:solidFill>
                  <a:srgbClr val="00B0F0"/>
                </a:solidFill>
                <a:effectLst/>
                <a:uFillTx/>
                <a:latin typeface="Calibri"/>
                <a:ea typeface="Microsoft YaHei"/>
              </a:rPr>
              <a:t> </a:t>
            </a:r>
            <a:r>
              <a:rPr lang="en-US" sz="2400" b="1" u="none" strike="noStrike" dirty="0" err="1">
                <a:solidFill>
                  <a:srgbClr val="00B0F0"/>
                </a:solidFill>
                <a:effectLst/>
                <a:uFillTx/>
                <a:latin typeface="Arial"/>
                <a:ea typeface="Arial"/>
              </a:rPr>
              <a:t>firstName</a:t>
            </a:r>
            <a:r>
              <a:rPr lang="en-US" sz="2400" b="1" u="none" strike="noStrike" dirty="0">
                <a:solidFill>
                  <a:srgbClr val="00B0F0"/>
                </a:solidFill>
                <a:effectLst/>
                <a:uFillTx/>
                <a:latin typeface="Arial"/>
                <a:ea typeface="Arial"/>
              </a:rPr>
              <a:t>}} {{  </a:t>
            </a:r>
            <a:r>
              <a:rPr lang="en-US" sz="2400" b="1" u="none" strike="noStrike" dirty="0" err="1">
                <a:solidFill>
                  <a:srgbClr val="00B0F0"/>
                </a:solidFill>
                <a:effectLst/>
                <a:uFillTx/>
                <a:latin typeface="Arial"/>
                <a:ea typeface="Arial"/>
              </a:rPr>
              <a:t>firstCharUpper</a:t>
            </a:r>
            <a:r>
              <a:rPr lang="en-US" sz="2400" b="1" u="none" strike="noStrike" dirty="0">
                <a:solidFill>
                  <a:srgbClr val="00B0F0"/>
                </a:solidFill>
                <a:effectLst/>
                <a:uFillTx/>
                <a:latin typeface="Arial"/>
                <a:ea typeface="Arial"/>
              </a:rPr>
              <a:t>  </a:t>
            </a:r>
            <a:r>
              <a:rPr lang="en-US" sz="2400" b="1" u="none" strike="noStrike" dirty="0">
                <a:solidFill>
                  <a:srgbClr val="00B0F0"/>
                </a:solidFill>
                <a:effectLst/>
                <a:uFillTx/>
                <a:latin typeface="Calibri"/>
                <a:ea typeface="Microsoft YaHei"/>
              </a:rPr>
              <a:t> </a:t>
            </a:r>
            <a:r>
              <a:rPr lang="en-US" sz="2400" b="1" u="none" strike="noStrike" dirty="0" err="1">
                <a:solidFill>
                  <a:srgbClr val="00B0F0"/>
                </a:solidFill>
                <a:effectLst/>
                <a:uFillTx/>
                <a:latin typeface="Arial"/>
                <a:ea typeface="Arial"/>
              </a:rPr>
              <a:t>lastName</a:t>
            </a:r>
            <a:r>
              <a:rPr lang="en-US" sz="2400" b="1" u="none" strike="noStrike" dirty="0">
                <a:solidFill>
                  <a:srgbClr val="00B0F0"/>
                </a:solidFill>
                <a:effectLst/>
                <a:uFillTx/>
                <a:latin typeface="Arial"/>
                <a:ea typeface="Arial"/>
              </a:rPr>
              <a:t>}}</a:t>
            </a:r>
            <a:endParaRPr lang="fr-FR" sz="2400" b="0" u="none" strike="noStrike" dirty="0">
              <a:solidFill>
                <a:srgbClr val="00B0F0"/>
              </a:solidFill>
              <a:effectLst/>
              <a:uFillTx/>
              <a:latin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B32DDC-C92B-B676-8DAA-64EBBB9EAC71}"/>
              </a:ext>
            </a:extLst>
          </p:cNvPr>
          <p:cNvSpPr txBox="1"/>
          <p:nvPr/>
        </p:nvSpPr>
        <p:spPr>
          <a:xfrm>
            <a:off x="1253490" y="3920543"/>
            <a:ext cx="5833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2400" b="1" u="none" strike="noStrike" dirty="0">
                <a:solidFill>
                  <a:srgbClr val="00B0F0"/>
                </a:solidFill>
                <a:effectLst/>
                <a:uFillTx/>
                <a:latin typeface="Arial"/>
                <a:ea typeface="Arial"/>
              </a:rPr>
              <a:t>{{</a:t>
            </a:r>
            <a:r>
              <a:rPr lang="en-US" sz="2400" b="1" dirty="0" err="1">
                <a:solidFill>
                  <a:srgbClr val="00B0F0"/>
                </a:solidFill>
                <a:latin typeface="Arial"/>
              </a:rPr>
              <a:t>assessmentName</a:t>
            </a:r>
            <a:r>
              <a:rPr lang="en-US" sz="2400" b="1" dirty="0">
                <a:solidFill>
                  <a:srgbClr val="00B0F0"/>
                </a:solidFill>
                <a:latin typeface="Arial"/>
              </a:rPr>
              <a:t>}}</a:t>
            </a:r>
            <a:endParaRPr lang="fr-FR" sz="2400" b="0" u="none" strike="noStrike" dirty="0">
              <a:solidFill>
                <a:srgbClr val="00B0F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0F0297-9E2F-8810-9D60-9DC6ED2E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9</a:t>
            </a:r>
            <a:endParaRPr lang="en-US" sz="800" dirty="0"/>
          </a:p>
        </p:txBody>
      </p:sp>
      <p:sp>
        <p:nvSpPr>
          <p:cNvPr id="15" name="Text 11"/>
          <p:cNvSpPr/>
          <p:nvPr/>
        </p:nvSpPr>
        <p:spPr>
          <a:xfrm>
            <a:off x="640080" y="134874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Technical Competencies Scores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E7919C8F-EB0D-451C-AFE6-FD1ADDCEF973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14C181C-DC34-B7B1-1D7C-253C65A3537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95240" y="72576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23563FFE-0272-2887-6A0E-B701B9D535D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51760" y="72900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B6D49F36-6320-AB3A-D2E3-EEB73E65564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6516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B907572E-C9C6-49A7-2FE6-5D174E17607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2204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7DBA362A-354E-AF81-D7A3-A377B0EA1455}"/>
              </a:ext>
            </a:extLst>
          </p:cNvPr>
          <p:cNvSpPr/>
          <p:nvPr/>
        </p:nvSpPr>
        <p:spPr>
          <a:xfrm>
            <a:off x="7153920" y="655751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5CA2A-173E-89EF-4F18-6DE6786DA8D8}"/>
              </a:ext>
            </a:extLst>
          </p:cNvPr>
          <p:cNvSpPr/>
          <p:nvPr/>
        </p:nvSpPr>
        <p:spPr>
          <a:xfrm>
            <a:off x="5427060" y="658631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F7A3EF03-E9F9-6C51-8F23-17ACC17EFAC8}"/>
              </a:ext>
            </a:extLst>
          </p:cNvPr>
          <p:cNvSpPr/>
          <p:nvPr/>
        </p:nvSpPr>
        <p:spPr>
          <a:xfrm>
            <a:off x="4603500" y="663192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1A366404-A3BA-DCFC-90E7-0389D6EA962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29146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TextBox 23">
            <a:extLst>
              <a:ext uri="{FF2B5EF4-FFF2-40B4-BE49-F238E27FC236}">
                <a16:creationId xmlns:a16="http://schemas.microsoft.com/office/drawing/2014/main" id="{9117759F-1D59-BF19-EEE8-F2E60993833C}"/>
              </a:ext>
            </a:extLst>
          </p:cNvPr>
          <p:cNvSpPr/>
          <p:nvPr/>
        </p:nvSpPr>
        <p:spPr>
          <a:xfrm>
            <a:off x="6295560" y="654035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557BFF09-0770-79BC-B1FA-790B9C1F1BA4}"/>
              </a:ext>
            </a:extLst>
          </p:cNvPr>
          <p:cNvSpPr/>
          <p:nvPr/>
        </p:nvSpPr>
        <p:spPr>
          <a:xfrm>
            <a:off x="7917120" y="655883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D96D6-98D5-22DE-35A0-E9491405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3E995-E0EB-F145-40B4-EEF93CFB0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E4FCBEF-607F-8628-9D15-79BD4E5F94B0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10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AFFF5E8-BDF8-2323-FFAB-45FB180DE2F2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F17B56F2-D3CD-6359-2331-DE24B7CDA16B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8A2978B7-BFF2-A81F-B3FA-B52AB727535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95240" y="72576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D4E7F2B5-8FF8-1327-266F-5F805E0557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51760" y="72900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" name="Picture 18">
            <a:extLst>
              <a:ext uri="{FF2B5EF4-FFF2-40B4-BE49-F238E27FC236}">
                <a16:creationId xmlns:a16="http://schemas.microsoft.com/office/drawing/2014/main" id="{30126089-5371-46FE-31AC-B61640BC94F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6516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" name="Picture 19">
            <a:extLst>
              <a:ext uri="{FF2B5EF4-FFF2-40B4-BE49-F238E27FC236}">
                <a16:creationId xmlns:a16="http://schemas.microsoft.com/office/drawing/2014/main" id="{ABA8DE1E-F3AF-4AD9-0D17-B6AADF16DA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2204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TextBox 21">
            <a:extLst>
              <a:ext uri="{FF2B5EF4-FFF2-40B4-BE49-F238E27FC236}">
                <a16:creationId xmlns:a16="http://schemas.microsoft.com/office/drawing/2014/main" id="{1128644F-4896-329A-92FC-E95F5C6A7A8B}"/>
              </a:ext>
            </a:extLst>
          </p:cNvPr>
          <p:cNvSpPr/>
          <p:nvPr/>
        </p:nvSpPr>
        <p:spPr>
          <a:xfrm>
            <a:off x="7153920" y="655751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2C8711E7-22E0-E31D-F0E7-463DDD5564FE}"/>
              </a:ext>
            </a:extLst>
          </p:cNvPr>
          <p:cNvSpPr/>
          <p:nvPr/>
        </p:nvSpPr>
        <p:spPr>
          <a:xfrm>
            <a:off x="5427060" y="658631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103A1C71-F0CA-2826-6588-5F42C98CDE3F}"/>
              </a:ext>
            </a:extLst>
          </p:cNvPr>
          <p:cNvSpPr/>
          <p:nvPr/>
        </p:nvSpPr>
        <p:spPr>
          <a:xfrm>
            <a:off x="4603500" y="663192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CBB10B5C-751C-EB5C-8C80-C3076D17495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29146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TextBox 23">
            <a:extLst>
              <a:ext uri="{FF2B5EF4-FFF2-40B4-BE49-F238E27FC236}">
                <a16:creationId xmlns:a16="http://schemas.microsoft.com/office/drawing/2014/main" id="{07F4C5AF-A500-3929-291D-BCCA5B7656D7}"/>
              </a:ext>
            </a:extLst>
          </p:cNvPr>
          <p:cNvSpPr/>
          <p:nvPr/>
        </p:nvSpPr>
        <p:spPr>
          <a:xfrm>
            <a:off x="6295560" y="654035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85645603-E093-68AF-3E40-B3BBB49B9BA7}"/>
              </a:ext>
            </a:extLst>
          </p:cNvPr>
          <p:cNvSpPr/>
          <p:nvPr/>
        </p:nvSpPr>
        <p:spPr>
          <a:xfrm>
            <a:off x="7917120" y="655883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  <p:extLst>
      <p:ext uri="{BB962C8B-B14F-4D97-AF65-F5344CB8AC3E}">
        <p14:creationId xmlns:p14="http://schemas.microsoft.com/office/powerpoint/2010/main" val="209604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BCAD44-0B85-6D23-8D59-48502CAA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11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F5CB4331-3637-3FF1-06B3-E1DF369929D3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29" name="Table 0">
            <a:extLst>
              <a:ext uri="{FF2B5EF4-FFF2-40B4-BE49-F238E27FC236}">
                <a16:creationId xmlns:a16="http://schemas.microsoft.com/office/drawing/2014/main" id="{A2D15409-12B1-BBF4-D3AE-EBDC25C68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449056"/>
              </p:ext>
            </p:extLst>
          </p:nvPr>
        </p:nvGraphicFramePr>
        <p:xfrm>
          <a:off x="505755" y="1216152"/>
          <a:ext cx="8136000" cy="352800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7155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6677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09799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47175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8082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D358DB8-B9C7-D349-6093-625ABDB0DE9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95240" y="72576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AB8789B9-4065-871A-C68A-98B00AD7A22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51760" y="72900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67695781-F56D-4B94-7FDC-E0FA6E98C2C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6516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Picture 19">
            <a:extLst>
              <a:ext uri="{FF2B5EF4-FFF2-40B4-BE49-F238E27FC236}">
                <a16:creationId xmlns:a16="http://schemas.microsoft.com/office/drawing/2014/main" id="{59E75074-8AE8-F1A8-0B18-5FFDF63767C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2204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TextBox 21">
            <a:extLst>
              <a:ext uri="{FF2B5EF4-FFF2-40B4-BE49-F238E27FC236}">
                <a16:creationId xmlns:a16="http://schemas.microsoft.com/office/drawing/2014/main" id="{72AD72EC-DC09-CE3A-9E60-3DB504B05C90}"/>
              </a:ext>
            </a:extLst>
          </p:cNvPr>
          <p:cNvSpPr/>
          <p:nvPr/>
        </p:nvSpPr>
        <p:spPr>
          <a:xfrm>
            <a:off x="7153920" y="655751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B7F3FDE5-2E43-FFB4-67B2-A227EC69B85C}"/>
              </a:ext>
            </a:extLst>
          </p:cNvPr>
          <p:cNvSpPr/>
          <p:nvPr/>
        </p:nvSpPr>
        <p:spPr>
          <a:xfrm>
            <a:off x="5427060" y="658631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C2CF4C81-F946-513A-5C43-90766F1DD0E8}"/>
              </a:ext>
            </a:extLst>
          </p:cNvPr>
          <p:cNvSpPr/>
          <p:nvPr/>
        </p:nvSpPr>
        <p:spPr>
          <a:xfrm>
            <a:off x="4603500" y="663192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2F4044B3-ABB7-815A-B22A-DB974C1657D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29146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TextBox 23">
            <a:extLst>
              <a:ext uri="{FF2B5EF4-FFF2-40B4-BE49-F238E27FC236}">
                <a16:creationId xmlns:a16="http://schemas.microsoft.com/office/drawing/2014/main" id="{D01713A3-7CA7-6F0E-E907-1CFE2E75776F}"/>
              </a:ext>
            </a:extLst>
          </p:cNvPr>
          <p:cNvSpPr/>
          <p:nvPr/>
        </p:nvSpPr>
        <p:spPr>
          <a:xfrm>
            <a:off x="6295560" y="654035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33EDD1C9-1B11-E568-88D8-6AB389B158E1}"/>
              </a:ext>
            </a:extLst>
          </p:cNvPr>
          <p:cNvSpPr/>
          <p:nvPr/>
        </p:nvSpPr>
        <p:spPr>
          <a:xfrm>
            <a:off x="7917120" y="655883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2AE2D-E340-E3DB-AEBF-81AA15C5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411E51-4A9A-6A56-589B-40EB1C43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C8497B1-CF24-9115-62C1-1610D76F0F69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12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C7A5879-5971-B844-1318-86D1EDD17FC9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D49391FA-2DDB-6CBA-792A-0C952A6E6BCF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29" name="Table 0">
            <a:extLst>
              <a:ext uri="{FF2B5EF4-FFF2-40B4-BE49-F238E27FC236}">
                <a16:creationId xmlns:a16="http://schemas.microsoft.com/office/drawing/2014/main" id="{D112967E-D3D1-0D80-6816-E42BFBF05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95474"/>
              </p:ext>
            </p:extLst>
          </p:nvPr>
        </p:nvGraphicFramePr>
        <p:xfrm>
          <a:off x="505753" y="1216152"/>
          <a:ext cx="8136000" cy="352800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0082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6688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838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9911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5284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0BA70BB-E9B6-E314-A25B-8DEAA6DB19E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95240" y="72576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569E0B0B-43B2-B742-9907-9FDB5F45E5B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51760" y="72900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2F197912-456B-E047-DF71-8D633363C09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6516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Picture 19">
            <a:extLst>
              <a:ext uri="{FF2B5EF4-FFF2-40B4-BE49-F238E27FC236}">
                <a16:creationId xmlns:a16="http://schemas.microsoft.com/office/drawing/2014/main" id="{0B26D1A8-47D1-7C16-41F1-1D6E8B9BD62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2204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TextBox 21">
            <a:extLst>
              <a:ext uri="{FF2B5EF4-FFF2-40B4-BE49-F238E27FC236}">
                <a16:creationId xmlns:a16="http://schemas.microsoft.com/office/drawing/2014/main" id="{C5AAA131-E0AD-D545-248B-501149AE748A}"/>
              </a:ext>
            </a:extLst>
          </p:cNvPr>
          <p:cNvSpPr/>
          <p:nvPr/>
        </p:nvSpPr>
        <p:spPr>
          <a:xfrm>
            <a:off x="7153920" y="655751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22FAB4C4-DB4F-654E-69AC-48BD421B0338}"/>
              </a:ext>
            </a:extLst>
          </p:cNvPr>
          <p:cNvSpPr/>
          <p:nvPr/>
        </p:nvSpPr>
        <p:spPr>
          <a:xfrm>
            <a:off x="5427060" y="658631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66B7E86C-8506-5288-BB73-97E97C93D7BB}"/>
              </a:ext>
            </a:extLst>
          </p:cNvPr>
          <p:cNvSpPr/>
          <p:nvPr/>
        </p:nvSpPr>
        <p:spPr>
          <a:xfrm>
            <a:off x="4603500" y="663192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E4967B2-0672-022F-C5AC-5E35B17DBBC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29146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TextBox 23">
            <a:extLst>
              <a:ext uri="{FF2B5EF4-FFF2-40B4-BE49-F238E27FC236}">
                <a16:creationId xmlns:a16="http://schemas.microsoft.com/office/drawing/2014/main" id="{9DE48B14-F39B-B164-7AEE-639AF9ADCAD0}"/>
              </a:ext>
            </a:extLst>
          </p:cNvPr>
          <p:cNvSpPr/>
          <p:nvPr/>
        </p:nvSpPr>
        <p:spPr>
          <a:xfrm>
            <a:off x="6295560" y="654035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9A7F78EF-B73D-EF21-660F-72336EDA4FFA}"/>
              </a:ext>
            </a:extLst>
          </p:cNvPr>
          <p:cNvSpPr/>
          <p:nvPr/>
        </p:nvSpPr>
        <p:spPr>
          <a:xfrm>
            <a:off x="7917120" y="655883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  <p:extLst>
      <p:ext uri="{BB962C8B-B14F-4D97-AF65-F5344CB8AC3E}">
        <p14:creationId xmlns:p14="http://schemas.microsoft.com/office/powerpoint/2010/main" val="46122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CF5729-1B19-F43C-5AF1-53E760D4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13</a:t>
            </a:r>
            <a:endParaRPr lang="en-US" sz="800" dirty="0"/>
          </a:p>
        </p:txBody>
      </p:sp>
      <p:sp>
        <p:nvSpPr>
          <p:cNvPr id="15" name="Text 11"/>
          <p:cNvSpPr/>
          <p:nvPr/>
        </p:nvSpPr>
        <p:spPr>
          <a:xfrm>
            <a:off x="640080" y="134874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Behavioral Competencies Scores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417CFDBA-0023-5BE2-04FA-57BCBE3FA0F3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D879-F194-2FC0-7D72-6DF774CDD40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95240" y="72576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117E70A-A6AC-F76C-77F8-4B0BB1B5BB1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51760" y="72900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0F8DC042-4632-763B-7B01-D7714298E3C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6516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E682749-0295-1F5A-1EE0-053E62709B6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2204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6915097B-C29E-C8E2-B049-874021E69F1F}"/>
              </a:ext>
            </a:extLst>
          </p:cNvPr>
          <p:cNvSpPr/>
          <p:nvPr/>
        </p:nvSpPr>
        <p:spPr>
          <a:xfrm>
            <a:off x="7153920" y="655751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62ECBE3B-E100-A7E5-DF3D-C8B00DE56413}"/>
              </a:ext>
            </a:extLst>
          </p:cNvPr>
          <p:cNvSpPr/>
          <p:nvPr/>
        </p:nvSpPr>
        <p:spPr>
          <a:xfrm>
            <a:off x="5427060" y="658631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C3C8BAC2-F1D1-D206-BB11-5C2657DFE5DC}"/>
              </a:ext>
            </a:extLst>
          </p:cNvPr>
          <p:cNvSpPr/>
          <p:nvPr/>
        </p:nvSpPr>
        <p:spPr>
          <a:xfrm>
            <a:off x="4603500" y="663192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04F3E220-AB3D-AE84-2851-588E44AC6FB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29146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6A187B-E294-2C0D-23F6-53661DB96B65}"/>
              </a:ext>
            </a:extLst>
          </p:cNvPr>
          <p:cNvSpPr/>
          <p:nvPr/>
        </p:nvSpPr>
        <p:spPr>
          <a:xfrm>
            <a:off x="6295560" y="654035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2DD78FAC-03C0-F828-9FE6-BA697A3887DB}"/>
              </a:ext>
            </a:extLst>
          </p:cNvPr>
          <p:cNvSpPr/>
          <p:nvPr/>
        </p:nvSpPr>
        <p:spPr>
          <a:xfrm>
            <a:off x="7917120" y="655883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8EAB7-657A-D74D-6E0F-6105B66BB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C9391A-4735-5C0F-31BF-D8645191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2CB5724-3465-60A3-3691-7589ABAE4322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14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CA59803-1AC8-5942-A328-8A0D361F7D94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50AFEC20-1FF1-66A6-1A56-5A87443E681F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E7056-3376-694B-B9EB-8FB5C9484BA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95240" y="704979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42B4E8-4079-4341-39BB-99F2A5D5413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51760" y="708219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3819969F-7320-9E8F-DD5C-8BD3604F702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65160" y="705339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" name="Picture 19">
            <a:extLst>
              <a:ext uri="{FF2B5EF4-FFF2-40B4-BE49-F238E27FC236}">
                <a16:creationId xmlns:a16="http://schemas.microsoft.com/office/drawing/2014/main" id="{803ECF0F-B4BA-1882-2694-2D5B478A75D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22040" y="705339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TextBox 21">
            <a:extLst>
              <a:ext uri="{FF2B5EF4-FFF2-40B4-BE49-F238E27FC236}">
                <a16:creationId xmlns:a16="http://schemas.microsoft.com/office/drawing/2014/main" id="{AC0D2419-94A0-2C50-C7F3-930B8C281392}"/>
              </a:ext>
            </a:extLst>
          </p:cNvPr>
          <p:cNvSpPr/>
          <p:nvPr/>
        </p:nvSpPr>
        <p:spPr>
          <a:xfrm>
            <a:off x="7153920" y="634970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13CE1602-B63A-D1E3-9D3B-265095B25783}"/>
              </a:ext>
            </a:extLst>
          </p:cNvPr>
          <p:cNvSpPr/>
          <p:nvPr/>
        </p:nvSpPr>
        <p:spPr>
          <a:xfrm>
            <a:off x="5427060" y="637850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62246EE4-E034-476B-B0C8-2587F4621643}"/>
              </a:ext>
            </a:extLst>
          </p:cNvPr>
          <p:cNvSpPr/>
          <p:nvPr/>
        </p:nvSpPr>
        <p:spPr>
          <a:xfrm>
            <a:off x="4603500" y="642411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BE4F36C1-0613-5A91-BA0A-7E02B5389BA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08365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73DA5086-9F35-F642-2DB5-B864B52FBE1B}"/>
              </a:ext>
            </a:extLst>
          </p:cNvPr>
          <p:cNvSpPr/>
          <p:nvPr/>
        </p:nvSpPr>
        <p:spPr>
          <a:xfrm>
            <a:off x="6295560" y="633254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A1687B7D-E8A1-0290-3736-EEF618A38C1F}"/>
              </a:ext>
            </a:extLst>
          </p:cNvPr>
          <p:cNvSpPr/>
          <p:nvPr/>
        </p:nvSpPr>
        <p:spPr>
          <a:xfrm>
            <a:off x="7917120" y="635102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  <p:extLst>
      <p:ext uri="{BB962C8B-B14F-4D97-AF65-F5344CB8AC3E}">
        <p14:creationId xmlns:p14="http://schemas.microsoft.com/office/powerpoint/2010/main" val="309609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F00BD5-7F59-02A7-2146-680B0C84A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15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CFE1443F-DB52-CE13-C350-A1A76C4DA1F8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34" name="Table 0">
            <a:extLst>
              <a:ext uri="{FF2B5EF4-FFF2-40B4-BE49-F238E27FC236}">
                <a16:creationId xmlns:a16="http://schemas.microsoft.com/office/drawing/2014/main" id="{748E80C6-9C91-994D-3F49-7DCFBBAFC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903227"/>
              </p:ext>
            </p:extLst>
          </p:nvPr>
        </p:nvGraphicFramePr>
        <p:xfrm>
          <a:off x="505756" y="1216152"/>
          <a:ext cx="8136000" cy="252000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9342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90813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85843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127115-4CFD-9607-D8DF-977250C2F22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95240" y="72576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1DBFD907-1AE0-5443-DD9E-35EC29E0129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51760" y="72900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2CF0AA11-7945-15ED-C7FB-9F84B485291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6516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Picture 19">
            <a:extLst>
              <a:ext uri="{FF2B5EF4-FFF2-40B4-BE49-F238E27FC236}">
                <a16:creationId xmlns:a16="http://schemas.microsoft.com/office/drawing/2014/main" id="{3D114309-936C-2FF5-E059-5F656FE27DB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2204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TextBox 21">
            <a:extLst>
              <a:ext uri="{FF2B5EF4-FFF2-40B4-BE49-F238E27FC236}">
                <a16:creationId xmlns:a16="http://schemas.microsoft.com/office/drawing/2014/main" id="{549FB73D-1D4B-C8CD-3F3A-56FCCB36B97A}"/>
              </a:ext>
            </a:extLst>
          </p:cNvPr>
          <p:cNvSpPr/>
          <p:nvPr/>
        </p:nvSpPr>
        <p:spPr>
          <a:xfrm>
            <a:off x="7153920" y="655751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6843170E-6565-B27F-375E-A1587FEA342D}"/>
              </a:ext>
            </a:extLst>
          </p:cNvPr>
          <p:cNvSpPr/>
          <p:nvPr/>
        </p:nvSpPr>
        <p:spPr>
          <a:xfrm>
            <a:off x="5427060" y="658631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C4E946FB-392C-09B6-C3C1-87C74B88B156}"/>
              </a:ext>
            </a:extLst>
          </p:cNvPr>
          <p:cNvSpPr/>
          <p:nvPr/>
        </p:nvSpPr>
        <p:spPr>
          <a:xfrm>
            <a:off x="4603500" y="663192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02BA02AD-FC62-709C-2A1F-87E117216DF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29146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TextBox 23">
            <a:extLst>
              <a:ext uri="{FF2B5EF4-FFF2-40B4-BE49-F238E27FC236}">
                <a16:creationId xmlns:a16="http://schemas.microsoft.com/office/drawing/2014/main" id="{E93FFFC4-93D3-66CA-3F8B-1396EC6DF96C}"/>
              </a:ext>
            </a:extLst>
          </p:cNvPr>
          <p:cNvSpPr/>
          <p:nvPr/>
        </p:nvSpPr>
        <p:spPr>
          <a:xfrm>
            <a:off x="6295560" y="654035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9EDCC225-DB1F-E976-C37C-B3A399D085F2}"/>
              </a:ext>
            </a:extLst>
          </p:cNvPr>
          <p:cNvSpPr/>
          <p:nvPr/>
        </p:nvSpPr>
        <p:spPr>
          <a:xfrm>
            <a:off x="7917120" y="655883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FC3ADE-49CA-3485-CC01-08366B39A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16</a:t>
            </a:r>
            <a:endParaRPr lang="en-US" sz="800" dirty="0"/>
          </a:p>
        </p:txBody>
      </p:sp>
      <p:sp>
        <p:nvSpPr>
          <p:cNvPr id="5" name="Text 1"/>
          <p:cNvSpPr/>
          <p:nvPr/>
        </p:nvSpPr>
        <p:spPr>
          <a:xfrm>
            <a:off x="640080" y="137160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HPI - Personality Scale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E0EE4AE3-FF24-B780-6217-A640BB9F3686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386814-C9AA-809D-5C42-131C3FDA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17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649224" y="1737360"/>
            <a:ext cx="786384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HPI - Professional Scale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9224" y="2002536"/>
            <a:ext cx="7863840" cy="1828800"/>
          </a:xfrm>
          <a:prstGeom prst="rect">
            <a:avLst/>
          </a:prstGeom>
          <a:solidFill>
            <a:srgbClr val="FFFFFF"/>
          </a:solidFill>
          <a:ln w="6350">
            <a:solidFill>
              <a:srgbClr val="285C78"/>
            </a:solidFill>
            <a:prstDash val="solid"/>
          </a:ln>
        </p:spPr>
        <p:txBody>
          <a:bodyPr/>
          <a:lstStyle/>
          <a:p>
            <a:endParaRPr lang="en-150" dirty="0"/>
          </a:p>
        </p:txBody>
      </p:sp>
      <p:sp>
        <p:nvSpPr>
          <p:cNvPr id="7" name="Text 3"/>
          <p:cNvSpPr/>
          <p:nvPr/>
        </p:nvSpPr>
        <p:spPr>
          <a:xfrm>
            <a:off x="1554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188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331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3840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3474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4983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617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6126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5760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200" dirty="0"/>
          </a:p>
        </p:txBody>
      </p:sp>
      <p:sp>
        <p:nvSpPr>
          <p:cNvPr id="22" name="Text 13"/>
          <p:cNvSpPr/>
          <p:nvPr/>
        </p:nvSpPr>
        <p:spPr>
          <a:xfrm>
            <a:off x="7269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3" name="Text 14"/>
          <p:cNvSpPr/>
          <p:nvPr/>
        </p:nvSpPr>
        <p:spPr>
          <a:xfrm>
            <a:off x="6903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200" dirty="0"/>
          </a:p>
        </p:txBody>
      </p:sp>
      <p:sp>
        <p:nvSpPr>
          <p:cNvPr id="24" name="Text 15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4643163D-5ADC-9B04-93FA-6D96BF13CEBD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45E77A-1926-6736-FCC8-352711AD7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18</a:t>
            </a:r>
            <a:endParaRPr lang="en-US" sz="800" dirty="0"/>
          </a:p>
        </p:txBody>
      </p:sp>
      <p:sp>
        <p:nvSpPr>
          <p:cNvPr id="6" name="Text 2"/>
          <p:cNvSpPr/>
          <p:nvPr/>
        </p:nvSpPr>
        <p:spPr>
          <a:xfrm>
            <a:off x="1965960" y="33947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845820" y="402336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297680" y="33947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3131820" y="402336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583680" y="33947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5417820" y="402336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4892040" y="228600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rgbClr val="1B384D"/>
                </a:solidFill>
              </a:rPr>
              <a:t>Contextual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1691640" y="2286000"/>
            <a:ext cx="1828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Low</a:t>
            </a:r>
            <a:endParaRPr lang="en-US" sz="12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4EE7CFDB-3A6E-3CE1-60DA-FD119631BF8B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_next/static/media/Intro2.b4340a2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</a:t>
            </a:r>
            <a:endParaRPr lang="en-US" sz="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C6A779-C11D-5877-827C-A5EDEFADF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BF9596-3929-D06B-B441-1BABBFD8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186" y="1463184"/>
            <a:ext cx="2263855" cy="1172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0C7E62-2A70-6DD4-1D2C-588BD483C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185" y="2815048"/>
            <a:ext cx="2263855" cy="117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1AEA3E-AC79-21A9-13C4-D46717CA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394" y="1460461"/>
            <a:ext cx="2263855" cy="117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DEA95-90B7-254E-DDD3-E48F2F8CB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393" y="2812325"/>
            <a:ext cx="2263855" cy="11721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19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743C915A-CB34-2DB3-7DC3-0D83E902BD61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542C5-278B-6E70-ABBB-F4F136F98250}"/>
              </a:ext>
            </a:extLst>
          </p:cNvPr>
          <p:cNvSpPr txBox="1"/>
          <p:nvPr/>
        </p:nvSpPr>
        <p:spPr>
          <a:xfrm>
            <a:off x="4689394" y="1629268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4FDD11-7AC0-B3BC-AC6A-93F21E4E8531}"/>
              </a:ext>
            </a:extLst>
          </p:cNvPr>
          <p:cNvSpPr txBox="1"/>
          <p:nvPr/>
        </p:nvSpPr>
        <p:spPr>
          <a:xfrm>
            <a:off x="2161186" y="1629268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384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Skill / High Will</a:t>
            </a:r>
          </a:p>
          <a:p>
            <a:pPr lvl="0" algn="ctr">
              <a:defRPr/>
            </a:pPr>
            <a:r>
              <a:rPr lang="en-US" sz="1200" b="1" dirty="0">
                <a:solidFill>
                  <a:srgbClr val="1B384D"/>
                </a:solidFill>
              </a:rPr>
              <a:t>Guide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6E5C5-9A3B-D778-851A-0DB8476A7F2A}"/>
              </a:ext>
            </a:extLst>
          </p:cNvPr>
          <p:cNvSpPr txBox="1"/>
          <p:nvPr/>
        </p:nvSpPr>
        <p:spPr>
          <a:xfrm>
            <a:off x="4689395" y="2955690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A0BDC-54D1-E45E-3FD6-4D140EB00B32}"/>
              </a:ext>
            </a:extLst>
          </p:cNvPr>
          <p:cNvSpPr txBox="1"/>
          <p:nvPr/>
        </p:nvSpPr>
        <p:spPr>
          <a:xfrm>
            <a:off x="2161187" y="2960988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06E97-F6AC-D3EC-812F-9C88CC1AB0CD}"/>
              </a:ext>
            </a:extLst>
          </p:cNvPr>
          <p:cNvSpPr txBox="1"/>
          <p:nvPr/>
        </p:nvSpPr>
        <p:spPr>
          <a:xfrm>
            <a:off x="4689394" y="1536935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High Skill / High Will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Delegate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FA3D1F-B5BE-DC77-C573-4E3F20772A0B}"/>
              </a:ext>
            </a:extLst>
          </p:cNvPr>
          <p:cNvSpPr txBox="1"/>
          <p:nvPr/>
        </p:nvSpPr>
        <p:spPr>
          <a:xfrm>
            <a:off x="2161186" y="1536935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07A2F5-59B5-64BE-5D39-490D59A9614D}"/>
              </a:ext>
            </a:extLst>
          </p:cNvPr>
          <p:cNvSpPr txBox="1"/>
          <p:nvPr/>
        </p:nvSpPr>
        <p:spPr>
          <a:xfrm>
            <a:off x="4689395" y="2863357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High Skill / Low Will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Excite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12986-57C0-8A28-AB08-4FC76BB8BC1B}"/>
              </a:ext>
            </a:extLst>
          </p:cNvPr>
          <p:cNvSpPr txBox="1"/>
          <p:nvPr/>
        </p:nvSpPr>
        <p:spPr>
          <a:xfrm>
            <a:off x="2161187" y="2868655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Low Skill / Low Will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Direct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33CE4C-7BC9-9008-7154-C5E3E1F9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  <a:ln>
            <a:solidFill>
              <a:srgbClr val="F5F5F5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06519-B769-9135-4130-005F95998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0" y="1548607"/>
            <a:ext cx="2261084" cy="5431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20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735713-91B3-CD33-DD8D-355F9593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0" y="2411850"/>
            <a:ext cx="2261084" cy="543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D1DD8A-8AF6-E74D-3203-39C1FE4B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0" y="3379743"/>
            <a:ext cx="2261084" cy="543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B2ADD2-A96C-18A4-2417-11D2F5D9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3" y="1543975"/>
            <a:ext cx="2261084" cy="543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4672D5-3A78-92CF-D33C-E4D065AB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3" y="2415239"/>
            <a:ext cx="2261084" cy="5431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75D4D4-E9A5-A867-BF8A-6D49E798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3" y="3383132"/>
            <a:ext cx="2261084" cy="543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0B2ACB-6C1E-553D-D3E3-4183DD452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969" y="1548609"/>
            <a:ext cx="2261084" cy="5431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8C649-332E-38D5-30C9-EB15D3DC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69" y="2411852"/>
            <a:ext cx="2261084" cy="5431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81AA9-7919-C1F2-7258-5B4EA80C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69" y="3379745"/>
            <a:ext cx="2261084" cy="543103"/>
          </a:xfrm>
          <a:prstGeom prst="rect">
            <a:avLst/>
          </a:prstGeom>
        </p:spPr>
      </p:pic>
      <p:sp>
        <p:nvSpPr>
          <p:cNvPr id="2" name="Text 15">
            <a:extLst>
              <a:ext uri="{FF2B5EF4-FFF2-40B4-BE49-F238E27FC236}">
                <a16:creationId xmlns:a16="http://schemas.microsoft.com/office/drawing/2014/main" id="{0873D3C7-F906-56B6-27DB-B3A9DF4EFD3F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0EFF2D-397E-CD37-DBD6-AF28DC3F307D}"/>
              </a:ext>
            </a:extLst>
          </p:cNvPr>
          <p:cNvSpPr txBox="1"/>
          <p:nvPr/>
        </p:nvSpPr>
        <p:spPr>
          <a:xfrm>
            <a:off x="993812" y="139717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4FF9C0-9D30-FAFB-79A6-77AA76146DF9}"/>
              </a:ext>
            </a:extLst>
          </p:cNvPr>
          <p:cNvSpPr txBox="1"/>
          <p:nvPr/>
        </p:nvSpPr>
        <p:spPr>
          <a:xfrm>
            <a:off x="3553855" y="139054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7AF0A7-8C03-355D-0CA6-FD13BC7A4464}"/>
              </a:ext>
            </a:extLst>
          </p:cNvPr>
          <p:cNvSpPr txBox="1"/>
          <p:nvPr/>
        </p:nvSpPr>
        <p:spPr>
          <a:xfrm>
            <a:off x="6113898" y="1396047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Outstanding Leader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8466EF-A8E6-F100-7E28-3F3C9173A143}"/>
              </a:ext>
            </a:extLst>
          </p:cNvPr>
          <p:cNvSpPr txBox="1"/>
          <p:nvPr/>
        </p:nvSpPr>
        <p:spPr>
          <a:xfrm>
            <a:off x="6115296" y="225925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9E4B5B-316D-116A-82E6-41AA455A92B7}"/>
              </a:ext>
            </a:extLst>
          </p:cNvPr>
          <p:cNvSpPr txBox="1"/>
          <p:nvPr/>
        </p:nvSpPr>
        <p:spPr>
          <a:xfrm>
            <a:off x="3566438" y="226028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E6BCCB-49F8-893E-FD59-E9040C6683F7}"/>
              </a:ext>
            </a:extLst>
          </p:cNvPr>
          <p:cNvSpPr txBox="1"/>
          <p:nvPr/>
        </p:nvSpPr>
        <p:spPr>
          <a:xfrm>
            <a:off x="992413" y="225365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55840D-4AA8-8A5F-E9A3-D6505D6FF4EA}"/>
              </a:ext>
            </a:extLst>
          </p:cNvPr>
          <p:cNvSpPr txBox="1"/>
          <p:nvPr/>
        </p:nvSpPr>
        <p:spPr>
          <a:xfrm>
            <a:off x="993811" y="32273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77EFE7-5A48-61BE-51E9-96C37101D507}"/>
              </a:ext>
            </a:extLst>
          </p:cNvPr>
          <p:cNvSpPr txBox="1"/>
          <p:nvPr/>
        </p:nvSpPr>
        <p:spPr>
          <a:xfrm>
            <a:off x="3562243" y="32328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198B31-1484-159D-762D-E51CE5BC2BF4}"/>
              </a:ext>
            </a:extLst>
          </p:cNvPr>
          <p:cNvSpPr txBox="1"/>
          <p:nvPr/>
        </p:nvSpPr>
        <p:spPr>
          <a:xfrm>
            <a:off x="6113897" y="3226192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29F8CF-2F7E-F745-6540-625A270705B9}"/>
              </a:ext>
            </a:extLst>
          </p:cNvPr>
          <p:cNvSpPr txBox="1"/>
          <p:nvPr/>
        </p:nvSpPr>
        <p:spPr>
          <a:xfrm>
            <a:off x="993812" y="139717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Long-Term Potential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B197A3-97D1-7DE8-3961-8A03AEDB91F6}"/>
              </a:ext>
            </a:extLst>
          </p:cNvPr>
          <p:cNvSpPr txBox="1"/>
          <p:nvPr/>
        </p:nvSpPr>
        <p:spPr>
          <a:xfrm>
            <a:off x="3553855" y="139054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Future Leader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E13AC5-7B44-22C1-83F8-FE3D459F5B15}"/>
              </a:ext>
            </a:extLst>
          </p:cNvPr>
          <p:cNvSpPr txBox="1"/>
          <p:nvPr/>
        </p:nvSpPr>
        <p:spPr>
          <a:xfrm>
            <a:off x="6113898" y="1396047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A63C82-3BDB-1369-0074-666432E284C8}"/>
              </a:ext>
            </a:extLst>
          </p:cNvPr>
          <p:cNvSpPr txBox="1"/>
          <p:nvPr/>
        </p:nvSpPr>
        <p:spPr>
          <a:xfrm>
            <a:off x="6115296" y="225925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Stretch Potential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C7137E-3D3B-0F44-4E72-96DA09215BC3}"/>
              </a:ext>
            </a:extLst>
          </p:cNvPr>
          <p:cNvSpPr txBox="1"/>
          <p:nvPr/>
        </p:nvSpPr>
        <p:spPr>
          <a:xfrm>
            <a:off x="3566438" y="226028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Solid Contributor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DB3500-7109-8A0E-BF82-68C28D3987B9}"/>
              </a:ext>
            </a:extLst>
          </p:cNvPr>
          <p:cNvSpPr txBox="1"/>
          <p:nvPr/>
        </p:nvSpPr>
        <p:spPr>
          <a:xfrm>
            <a:off x="992413" y="225365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Marginal Contributor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B82AF1-C57F-B040-089E-07A8A80CF456}"/>
              </a:ext>
            </a:extLst>
          </p:cNvPr>
          <p:cNvSpPr txBox="1"/>
          <p:nvPr/>
        </p:nvSpPr>
        <p:spPr>
          <a:xfrm>
            <a:off x="993811" y="32273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Underperformer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53B618-C55B-A6C9-6D2D-A211A5510A54}"/>
              </a:ext>
            </a:extLst>
          </p:cNvPr>
          <p:cNvSpPr txBox="1"/>
          <p:nvPr/>
        </p:nvSpPr>
        <p:spPr>
          <a:xfrm>
            <a:off x="3562243" y="32328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Sound Contributor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CEC600-DD16-7BE0-5836-16AB834C24B7}"/>
              </a:ext>
            </a:extLst>
          </p:cNvPr>
          <p:cNvSpPr txBox="1"/>
          <p:nvPr/>
        </p:nvSpPr>
        <p:spPr>
          <a:xfrm>
            <a:off x="6113897" y="3226192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Seasoned Professional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224360-0D17-C7A6-76D2-3D3931B6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21</a:t>
            </a:r>
            <a:endParaRPr lang="en-US" sz="8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C5A610BE-6F0A-2F24-93F4-51EF77FA3144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948F13-5D56-242A-88DC-6F2265AE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22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274320" y="164592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22405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Based on the evaluation results, Ms. masouad will benefit from a development plan to reach the "Expert Level" of this role</a:t>
            </a:r>
            <a:endParaRPr lang="en-US" sz="1400" dirty="0"/>
          </a:p>
        </p:txBody>
      </p:sp>
      <p:graphicFrame>
        <p:nvGraphicFramePr>
          <p:cNvPr id="10" name="Table 16">
            <a:extLst>
              <a:ext uri="{FF2B5EF4-FFF2-40B4-BE49-F238E27FC236}">
                <a16:creationId xmlns:a16="http://schemas.microsoft.com/office/drawing/2014/main" id="{08FCFAF0-4433-9DCA-0568-1EBCAD7F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4186"/>
              </p:ext>
            </p:extLst>
          </p:nvPr>
        </p:nvGraphicFramePr>
        <p:xfrm>
          <a:off x="398441" y="2430926"/>
          <a:ext cx="8095585" cy="82010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490111">
                  <a:extLst>
                    <a:ext uri="{9D8B030D-6E8A-4147-A177-3AD203B41FA5}">
                      <a16:colId xmlns:a16="http://schemas.microsoft.com/office/drawing/2014/main" val="3456859813"/>
                    </a:ext>
                  </a:extLst>
                </a:gridCol>
                <a:gridCol w="356048">
                  <a:extLst>
                    <a:ext uri="{9D8B030D-6E8A-4147-A177-3AD203B41FA5}">
                      <a16:colId xmlns:a16="http://schemas.microsoft.com/office/drawing/2014/main" val="1026896100"/>
                    </a:ext>
                  </a:extLst>
                </a:gridCol>
                <a:gridCol w="329376">
                  <a:extLst>
                    <a:ext uri="{9D8B030D-6E8A-4147-A177-3AD203B41FA5}">
                      <a16:colId xmlns:a16="http://schemas.microsoft.com/office/drawing/2014/main" val="2532446077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2576001824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450036123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4268982001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234127881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1104198132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2662974126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3951692468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1094275046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335955564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313681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TN" sz="900" dirty="0">
                          <a:solidFill>
                            <a:srgbClr val="2A4357"/>
                          </a:solidFill>
                        </a:rPr>
                        <a:t>Key Trainings</a:t>
                      </a:r>
                    </a:p>
                  </a:txBody>
                  <a:tcPr marL="67866" marR="67866" marT="33933" marB="339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M1</a:t>
                      </a:r>
                      <a:endParaRPr lang="en-TN" sz="900" dirty="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M2</a:t>
                      </a:r>
                      <a:endParaRPr lang="en-TN" sz="900" dirty="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M3</a:t>
                      </a:r>
                      <a:endParaRPr lang="en-US" sz="900" dirty="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M4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5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6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7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8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9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10</a:t>
                      </a:r>
                      <a:endParaRPr lang="en-TN" sz="900" b="1" u="none" strike="noStrike" kern="1200" cap="none" spc="0" normalizeH="0" baseline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11</a:t>
                      </a:r>
                      <a:endParaRPr lang="en-TN" sz="900" b="1" u="none" strike="noStrike" kern="1200" cap="none" spc="0" normalizeH="0" baseline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12</a:t>
                      </a:r>
                      <a:endParaRPr lang="en-TN" sz="900" b="1" u="none" strike="noStrike" kern="1200" cap="none" spc="0" normalizeH="0" baseline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26092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Certified Information Security Manager</a:t>
                      </a:r>
                      <a:endParaRPr kumimoji="0" 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★</a:t>
                      </a: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6036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Certified Threat Intelligence Analyst</a:t>
                      </a:r>
                      <a:endParaRPr kumimoji="0" 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★</a:t>
                      </a: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150139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Certified in Risk and Information Systems Control (CRISC)</a:t>
                      </a:r>
                      <a:endParaRPr kumimoji="0" 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★</a:t>
                      </a: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1256966226"/>
                  </a:ext>
                </a:extLst>
              </a:tr>
            </a:tbl>
          </a:graphicData>
        </a:graphic>
      </p:graphicFrame>
      <p:sp>
        <p:nvSpPr>
          <p:cNvPr id="8" name="Text 15">
            <a:extLst>
              <a:ext uri="{FF2B5EF4-FFF2-40B4-BE49-F238E27FC236}">
                <a16:creationId xmlns:a16="http://schemas.microsoft.com/office/drawing/2014/main" id="{50BF4F3F-D8EE-B899-C471-6976D4E6C5FD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touching a screen with icons&#10;&#10;AI-generated content may be incorrect.">
            <a:extLst>
              <a:ext uri="{FF2B5EF4-FFF2-40B4-BE49-F238E27FC236}">
                <a16:creationId xmlns:a16="http://schemas.microsoft.com/office/drawing/2014/main" id="{D5EC19DD-3E29-074A-681A-DDB92EC2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4B9868-D10C-EFF0-7FB5-BD68CEEA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15D5A41-8F3A-57F6-5399-32C295F545D1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3</a:t>
            </a:r>
            <a:endParaRPr lang="en-US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" descr="A screenshot of a computer&#10;&#10;AI-generated content may be incorrect."/>
          <p:cNvPicPr/>
          <p:nvPr/>
        </p:nvPicPr>
        <p:blipFill>
          <a:blip r:embed="rId3"/>
          <a:stretch/>
        </p:blipFill>
        <p:spPr>
          <a:xfrm>
            <a:off x="0" y="8640"/>
            <a:ext cx="9131040" cy="513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Text 0"/>
          <p:cNvSpPr/>
          <p:nvPr/>
        </p:nvSpPr>
        <p:spPr>
          <a:xfrm>
            <a:off x="91440" y="4754880"/>
            <a:ext cx="452520" cy="45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8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</a:t>
            </a:r>
            <a:endParaRPr lang="fr-FR" sz="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446520" y="1028880"/>
            <a:ext cx="2281320" cy="86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Text 17"/>
          <p:cNvSpPr/>
          <p:nvPr/>
        </p:nvSpPr>
        <p:spPr>
          <a:xfrm>
            <a:off x="1443600" y="3840480"/>
            <a:ext cx="136692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900" b="1" u="none" strike="noStrike" dirty="0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Overall Score</a:t>
            </a:r>
            <a:endParaRPr lang="fr-FR" sz="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Text 18"/>
          <p:cNvSpPr/>
          <p:nvPr/>
        </p:nvSpPr>
        <p:spPr>
          <a:xfrm>
            <a:off x="3600000" y="3060000"/>
            <a:ext cx="1417680" cy="45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Text 19"/>
          <p:cNvSpPr/>
          <p:nvPr/>
        </p:nvSpPr>
        <p:spPr>
          <a:xfrm>
            <a:off x="2632320" y="3840480"/>
            <a:ext cx="136692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900" b="1" u="none" strike="noStrike" dirty="0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Leadership Score</a:t>
            </a:r>
            <a:endParaRPr lang="fr-FR" sz="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Text 21"/>
          <p:cNvSpPr/>
          <p:nvPr/>
        </p:nvSpPr>
        <p:spPr>
          <a:xfrm>
            <a:off x="3821040" y="3840480"/>
            <a:ext cx="136692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900" b="1" u="none" strike="noStrike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Technical Score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Text 23"/>
          <p:cNvSpPr/>
          <p:nvPr/>
        </p:nvSpPr>
        <p:spPr>
          <a:xfrm>
            <a:off x="5009760" y="3840480"/>
            <a:ext cx="136692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900" b="1" u="none" strike="noStrike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Behavioral Score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Text 24"/>
          <p:cNvSpPr/>
          <p:nvPr/>
        </p:nvSpPr>
        <p:spPr>
          <a:xfrm>
            <a:off x="6768000" y="3960000"/>
            <a:ext cx="1166400" cy="45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Text 25"/>
          <p:cNvSpPr/>
          <p:nvPr/>
        </p:nvSpPr>
        <p:spPr>
          <a:xfrm>
            <a:off x="6198480" y="3840480"/>
            <a:ext cx="136692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900" b="1" u="none" strike="noStrike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Cognitive Score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Text 26"/>
          <p:cNvSpPr/>
          <p:nvPr/>
        </p:nvSpPr>
        <p:spPr>
          <a:xfrm>
            <a:off x="7920000" y="3960000"/>
            <a:ext cx="1256760" cy="45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Text 27"/>
          <p:cNvSpPr/>
          <p:nvPr/>
        </p:nvSpPr>
        <p:spPr>
          <a:xfrm>
            <a:off x="7387200" y="3840480"/>
            <a:ext cx="136692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900" b="1" u="none" strike="noStrike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Personality Score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473040" y="712080"/>
            <a:ext cx="2738520" cy="22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Text 1"/>
          <p:cNvSpPr/>
          <p:nvPr/>
        </p:nvSpPr>
        <p:spPr>
          <a:xfrm>
            <a:off x="2788920" y="1069920"/>
            <a:ext cx="2144160" cy="20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1000" b="1" u="none" strike="noStrike" dirty="0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{{ </a:t>
            </a:r>
            <a:r>
              <a:rPr lang="en-US" sz="1000" b="1" u="none" strike="noStrike" dirty="0" err="1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firstCharUpper</a:t>
            </a:r>
            <a:r>
              <a:rPr lang="en-US" sz="1000" b="1" u="none" strike="noStrike" dirty="0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  </a:t>
            </a:r>
            <a:r>
              <a:rPr lang="en-US" sz="1000" b="1" u="none" strike="noStrike" dirty="0">
                <a:solidFill>
                  <a:srgbClr val="183349"/>
                </a:solidFill>
                <a:effectLst/>
                <a:uFillTx/>
                <a:latin typeface="Calibri"/>
                <a:ea typeface="Microsoft YaHei"/>
              </a:rPr>
              <a:t> </a:t>
            </a:r>
            <a:r>
              <a:rPr lang="en-US" sz="1000" b="1" u="none" strike="noStrike" dirty="0" err="1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firstName</a:t>
            </a:r>
            <a:r>
              <a:rPr lang="en-US" sz="1000" b="1" u="none" strike="noStrike" dirty="0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}} {{  </a:t>
            </a:r>
            <a:r>
              <a:rPr lang="en-US" sz="1000" b="1" u="none" strike="noStrike" dirty="0" err="1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firstCharUpper</a:t>
            </a:r>
            <a:r>
              <a:rPr lang="en-US" sz="1000" b="1" u="none" strike="noStrike" dirty="0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  </a:t>
            </a:r>
            <a:r>
              <a:rPr lang="en-US" sz="1000" b="1" u="none" strike="noStrike" dirty="0">
                <a:solidFill>
                  <a:srgbClr val="183349"/>
                </a:solidFill>
                <a:effectLst/>
                <a:uFillTx/>
                <a:latin typeface="Calibri"/>
                <a:ea typeface="Microsoft YaHei"/>
              </a:rPr>
              <a:t> </a:t>
            </a:r>
            <a:r>
              <a:rPr lang="en-US" sz="1000" b="1" u="none" strike="noStrike" dirty="0" err="1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lastName</a:t>
            </a:r>
            <a:r>
              <a:rPr lang="en-US" sz="1000" b="1" u="none" strike="noStrike" dirty="0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}}</a:t>
            </a:r>
            <a:endParaRPr lang="fr-FR" sz="1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Text 2"/>
          <p:cNvSpPr/>
          <p:nvPr/>
        </p:nvSpPr>
        <p:spPr>
          <a:xfrm>
            <a:off x="2788920" y="1340640"/>
            <a:ext cx="2144160" cy="20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1000" b="1" u="none" strike="noStrike">
                <a:solidFill>
                  <a:srgbClr val="183349"/>
                </a:solidFill>
                <a:effectLst/>
                <a:uFillTx/>
                <a:latin typeface="Arial"/>
                <a:ea typeface="Arial"/>
              </a:rPr>
              <a:t>{{roleName}}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Text 3"/>
          <p:cNvSpPr/>
          <p:nvPr/>
        </p:nvSpPr>
        <p:spPr>
          <a:xfrm>
            <a:off x="2788920" y="1611720"/>
            <a:ext cx="214416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1000" b="1" u="none" strike="noStrike" dirty="0">
                <a:solidFill>
                  <a:srgbClr val="183349"/>
                </a:solidFill>
                <a:effectLst/>
                <a:uFillTx/>
                <a:latin typeface="Arial"/>
              </a:rPr>
              <a:t>{{</a:t>
            </a:r>
            <a:r>
              <a:rPr lang="en-US" sz="1000" b="1" u="none" strike="noStrike" dirty="0" err="1">
                <a:solidFill>
                  <a:srgbClr val="183349"/>
                </a:solidFill>
                <a:effectLst/>
                <a:uFillTx/>
                <a:latin typeface="Arial"/>
              </a:rPr>
              <a:t>assessmentName</a:t>
            </a:r>
            <a:r>
              <a:rPr lang="en-US" sz="1000" b="1" u="none" strike="noStrike" dirty="0">
                <a:solidFill>
                  <a:srgbClr val="183349"/>
                </a:solidFill>
                <a:effectLst/>
                <a:uFillTx/>
                <a:latin typeface="Arial"/>
              </a:rPr>
              <a:t>}}</a:t>
            </a:r>
            <a:endParaRPr lang="fr-FR" sz="1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" name="Picture 4"/>
          <p:cNvPicPr/>
          <p:nvPr/>
        </p:nvPicPr>
        <p:blipFill>
          <a:blip r:embed="rId4"/>
          <a:stretch/>
        </p:blipFill>
        <p:spPr>
          <a:xfrm>
            <a:off x="7995240" y="72576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" name="Picture 5"/>
          <p:cNvPicPr/>
          <p:nvPr/>
        </p:nvPicPr>
        <p:blipFill>
          <a:blip r:embed="rId4"/>
          <a:stretch/>
        </p:blipFill>
        <p:spPr>
          <a:xfrm>
            <a:off x="7151760" y="72900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Picture 18"/>
          <p:cNvPicPr/>
          <p:nvPr/>
        </p:nvPicPr>
        <p:blipFill>
          <a:blip r:embed="rId4"/>
          <a:stretch/>
        </p:blipFill>
        <p:spPr>
          <a:xfrm>
            <a:off x="546516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" name="Picture 19"/>
          <p:cNvPicPr/>
          <p:nvPr/>
        </p:nvPicPr>
        <p:blipFill>
          <a:blip r:embed="rId4"/>
          <a:stretch/>
        </p:blipFill>
        <p:spPr>
          <a:xfrm>
            <a:off x="462204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TextBox 21"/>
          <p:cNvSpPr/>
          <p:nvPr/>
        </p:nvSpPr>
        <p:spPr>
          <a:xfrm>
            <a:off x="7153920" y="655751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30" name="TextBox 23"/>
          <p:cNvSpPr/>
          <p:nvPr/>
        </p:nvSpPr>
        <p:spPr>
          <a:xfrm>
            <a:off x="5427060" y="658631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31" name="TextBox 24"/>
          <p:cNvSpPr/>
          <p:nvPr/>
        </p:nvSpPr>
        <p:spPr>
          <a:xfrm>
            <a:off x="4626360" y="491760"/>
            <a:ext cx="640800" cy="64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Text 5"/>
          <p:cNvSpPr/>
          <p:nvPr/>
        </p:nvSpPr>
        <p:spPr>
          <a:xfrm>
            <a:off x="1371600" y="2148840"/>
            <a:ext cx="7127640" cy="118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TextBox 1"/>
          <p:cNvSpPr/>
          <p:nvPr/>
        </p:nvSpPr>
        <p:spPr>
          <a:xfrm>
            <a:off x="4603500" y="663192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04000" y="1980000"/>
            <a:ext cx="7199640" cy="10051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6000" rIns="90000" bIns="45000" anchor="t">
            <a:spAutoFit/>
          </a:bodyPr>
          <a:lstStyle/>
          <a:p>
            <a:pPr>
              <a:spcBef>
                <a:spcPts val="1191"/>
              </a:spcBef>
              <a:spcAft>
                <a:spcPts val="992"/>
              </a:spcAft>
            </a:pPr>
            <a:r>
              <a:rPr lang="en-US" sz="1000" b="1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 </a:t>
            </a:r>
            <a:r>
              <a:rPr lang="en-US" sz="1200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{{ternary (eq gender "Female") "</a:t>
            </a:r>
            <a:r>
              <a:rPr lang="en-US" sz="1200" u="none" strike="noStrike" dirty="0" err="1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Mrs</a:t>
            </a:r>
            <a:r>
              <a:rPr lang="en-US" sz="1200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" "</a:t>
            </a:r>
            <a:r>
              <a:rPr lang="en-US" sz="1200" u="none" strike="noStrike" dirty="0" err="1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Mr</a:t>
            </a:r>
            <a:r>
              <a:rPr lang="en-US" sz="1200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"}}. {{</a:t>
            </a:r>
            <a:r>
              <a:rPr lang="en-US" sz="1200" u="none" strike="noStrike" dirty="0" err="1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firstCharUpper</a:t>
            </a:r>
            <a:r>
              <a:rPr lang="en-US" sz="1200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 </a:t>
            </a:r>
            <a:r>
              <a:rPr lang="en-US" sz="1200" u="none" strike="noStrike" dirty="0" err="1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firstName</a:t>
            </a:r>
            <a:r>
              <a:rPr lang="en-US" sz="1200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}} {{ </a:t>
            </a:r>
            <a:r>
              <a:rPr lang="en-US" sz="1200" u="none" strike="noStrike" dirty="0" err="1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firstCharUpper</a:t>
            </a:r>
            <a:r>
              <a:rPr lang="en-US" sz="1200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 </a:t>
            </a:r>
            <a:r>
              <a:rPr lang="en-US" sz="1200" u="none" strike="noStrike" dirty="0" err="1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lastName</a:t>
            </a:r>
            <a:r>
              <a:rPr lang="en-US" sz="1200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}} has secured the </a:t>
            </a:r>
            <a:r>
              <a:rPr lang="en-US" sz="1200" b="1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{{</a:t>
            </a:r>
            <a:r>
              <a:rPr lang="en-US" sz="1200" b="1" u="none" strike="noStrike" dirty="0" err="1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overallLevelName</a:t>
            </a:r>
            <a:r>
              <a:rPr lang="en-US" sz="1200" b="1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}} </a:t>
            </a:r>
            <a:r>
              <a:rPr lang="en-US" sz="1200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Level of the role </a:t>
            </a:r>
            <a:r>
              <a:rPr lang="en-US" sz="1200" b="1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{{</a:t>
            </a:r>
            <a:r>
              <a:rPr lang="en-US" sz="1200" b="1" u="none" strike="noStrike" dirty="0" err="1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assessmentName</a:t>
            </a:r>
            <a:r>
              <a:rPr lang="en-US" sz="1200" b="1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}} </a:t>
            </a:r>
            <a:r>
              <a:rPr lang="en-US" sz="1200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with an Overall Score of {{</a:t>
            </a:r>
            <a:r>
              <a:rPr lang="en-US" sz="1200" u="none" strike="noStrike" dirty="0" err="1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overallScore</a:t>
            </a:r>
            <a:r>
              <a:rPr lang="en-US" sz="1200" u="none" strike="noStrike" dirty="0">
                <a:solidFill>
                  <a:srgbClr val="183349"/>
                </a:solidFill>
                <a:effectLst/>
                <a:uFillTx/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}}%</a:t>
            </a:r>
            <a:r>
              <a:rPr lang="en-US" sz="1200" dirty="0">
                <a:solidFill>
                  <a:srgbClr val="183349"/>
                </a:solidFill>
                <a:latin typeface="Arial" panose="020B0604020202020204" pitchFamily="34" charset="0"/>
                <a:ea typeface="Liberation Mono;Courier New;DejaVu Sans Mono;Lucida Sans Typewriter"/>
                <a:cs typeface="Arial" panose="020B0604020202020204" pitchFamily="34" charset="0"/>
              </a:rPr>
              <a:t>. {{ ternary (eq gender "Female") "She" "He" }} Scored </a:t>
            </a:r>
            <a:r>
              <a:rPr lang="fr-FR" sz="1200" dirty="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fr-FR" sz="1200" dirty="0" err="1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assessmentSentence</a:t>
            </a:r>
            <a:r>
              <a:rPr lang="fr-FR" sz="1200" dirty="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fr-FR" sz="1200" dirty="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{{</a:t>
            </a:r>
            <a:r>
              <a:rPr lang="fr-FR" sz="1200" dirty="0" err="1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competencyHighlights</a:t>
            </a:r>
            <a:r>
              <a:rPr lang="fr-FR" sz="1200" dirty="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  <a:r>
              <a:rPr lang="fr-FR" sz="1200" dirty="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</a:t>
            </a:r>
            <a:r>
              <a:rPr lang="fr-FR" sz="1200" dirty="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behavioral</a:t>
            </a:r>
            <a:r>
              <a:rPr lang="fr-FR" sz="1200" dirty="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{{</a:t>
            </a:r>
            <a:r>
              <a:rPr lang="fr-FR" sz="1200" dirty="0" err="1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competencyImprovements</a:t>
            </a:r>
            <a:r>
              <a:rPr lang="fr-FR" sz="1200" dirty="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</a:t>
            </a:r>
            <a:r>
              <a:rPr lang="fr-FR" sz="1200" dirty="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behavioral</a:t>
            </a:r>
            <a:r>
              <a:rPr lang="fr-FR" sz="120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 {{</a:t>
            </a:r>
            <a:r>
              <a:rPr lang="fr-FR" sz="1200" dirty="0" err="1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developmentPlanSentence</a:t>
            </a:r>
            <a:r>
              <a:rPr lang="fr-FR" sz="1200" dirty="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  <a:r>
              <a:rPr lang="fr-FR" sz="1200" dirty="0">
                <a:solidFill>
                  <a:srgbClr val="1531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140000" y="2880000"/>
            <a:ext cx="3238200" cy="82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8" name="Group 1"/>
          <p:cNvGrpSpPr/>
          <p:nvPr/>
        </p:nvGrpSpPr>
        <p:grpSpPr>
          <a:xfrm>
            <a:off x="2894400" y="3960000"/>
            <a:ext cx="1104480" cy="1105200"/>
            <a:chOff x="2894400" y="3960000"/>
            <a:chExt cx="1104480" cy="1105200"/>
          </a:xfrm>
        </p:grpSpPr>
        <p:pic>
          <p:nvPicPr>
            <p:cNvPr id="39" name="Picture 2"/>
            <p:cNvPicPr/>
            <p:nvPr/>
          </p:nvPicPr>
          <p:blipFill>
            <a:blip r:embed="rId5"/>
            <a:stretch/>
          </p:blipFill>
          <p:spPr>
            <a:xfrm>
              <a:off x="2894400" y="3960000"/>
              <a:ext cx="1104480" cy="8992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0" name="TextBox 2"/>
            <p:cNvSpPr/>
            <p:nvPr/>
          </p:nvSpPr>
          <p:spPr>
            <a:xfrm>
              <a:off x="2912760" y="4026600"/>
              <a:ext cx="1086120" cy="103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r>
                <a:rPr lang="en-US" sz="600" b="0" u="none" strike="noStrike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{{#if leadership.leadershipScore}}{{pptxImage src=(concat chartUrl leadership.leadershipScore ".png") usePlaceholderSize=true}}{{/if}}</a:t>
              </a:r>
              <a:endPara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endPara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1" name="Group 4"/>
          <p:cNvGrpSpPr/>
          <p:nvPr/>
        </p:nvGrpSpPr>
        <p:grpSpPr>
          <a:xfrm>
            <a:off x="4078800" y="3960000"/>
            <a:ext cx="1104480" cy="1113480"/>
            <a:chOff x="4078800" y="3960000"/>
            <a:chExt cx="1104480" cy="1113480"/>
          </a:xfrm>
        </p:grpSpPr>
        <p:pic>
          <p:nvPicPr>
            <p:cNvPr id="42" name="Picture 7"/>
            <p:cNvPicPr/>
            <p:nvPr/>
          </p:nvPicPr>
          <p:blipFill>
            <a:blip r:embed="rId5"/>
            <a:stretch/>
          </p:blipFill>
          <p:spPr>
            <a:xfrm>
              <a:off x="4078800" y="3960000"/>
              <a:ext cx="1104480" cy="8992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" name="TextBox 5"/>
            <p:cNvSpPr/>
            <p:nvPr/>
          </p:nvSpPr>
          <p:spPr>
            <a:xfrm>
              <a:off x="4097160" y="4034880"/>
              <a:ext cx="1086120" cy="103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r>
                <a:rPr lang="en-US" sz="600" b="0" u="none" strike="noStrike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{{#if technical.technicalScore}}{{pptxImage src=(concat chartUrl technical.technicalScore ".png") usePlaceholderSize=true}}{{/if}}</a:t>
              </a:r>
              <a:endPara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endPara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4" name="Group 5"/>
          <p:cNvGrpSpPr/>
          <p:nvPr/>
        </p:nvGrpSpPr>
        <p:grpSpPr>
          <a:xfrm>
            <a:off x="5220000" y="3960000"/>
            <a:ext cx="1104480" cy="1119240"/>
            <a:chOff x="5220000" y="3960000"/>
            <a:chExt cx="1104480" cy="1119240"/>
          </a:xfrm>
        </p:grpSpPr>
        <p:pic>
          <p:nvPicPr>
            <p:cNvPr id="45" name="Picture 8"/>
            <p:cNvPicPr/>
            <p:nvPr/>
          </p:nvPicPr>
          <p:blipFill>
            <a:blip r:embed="rId5"/>
            <a:stretch/>
          </p:blipFill>
          <p:spPr>
            <a:xfrm>
              <a:off x="5220000" y="3960000"/>
              <a:ext cx="1104480" cy="8992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6" name="TextBox 6"/>
            <p:cNvSpPr/>
            <p:nvPr/>
          </p:nvSpPr>
          <p:spPr>
            <a:xfrm>
              <a:off x="5238360" y="4040640"/>
              <a:ext cx="1086120" cy="103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r>
                <a:rPr lang="en-US" sz="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rPr>
                <a:t>{{#if behavioral.behavioralScore}}{{pptxImage src=(concat chartUrl behavioral.behavioralScore ".png") usePlaceholderSize=true}}{{/if}}</a:t>
              </a:r>
              <a:endPara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endPara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7" name="Group 2"/>
          <p:cNvGrpSpPr/>
          <p:nvPr/>
        </p:nvGrpSpPr>
        <p:grpSpPr>
          <a:xfrm>
            <a:off x="1688760" y="3975120"/>
            <a:ext cx="1111320" cy="905760"/>
            <a:chOff x="1688760" y="3975120"/>
            <a:chExt cx="1111320" cy="905760"/>
          </a:xfrm>
        </p:grpSpPr>
        <p:pic>
          <p:nvPicPr>
            <p:cNvPr id="48" name="Picture 3"/>
            <p:cNvPicPr/>
            <p:nvPr/>
          </p:nvPicPr>
          <p:blipFill>
            <a:blip r:embed="rId5"/>
            <a:stretch/>
          </p:blipFill>
          <p:spPr>
            <a:xfrm>
              <a:off x="1688760" y="3975120"/>
              <a:ext cx="1111320" cy="904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9" name="TextBox 3"/>
            <p:cNvSpPr/>
            <p:nvPr/>
          </p:nvSpPr>
          <p:spPr>
            <a:xfrm>
              <a:off x="1688760" y="4025160"/>
              <a:ext cx="1086480" cy="85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{{#if </a:t>
              </a:r>
              <a:r>
                <a:rPr lang="en-US" sz="6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overallScore</a:t>
              </a: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}}{{</a:t>
              </a:r>
              <a:r>
                <a:rPr lang="en-US" sz="6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pptxImage</a:t>
              </a: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 </a:t>
              </a:r>
              <a:r>
                <a:rPr lang="en-US" sz="6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src</a:t>
              </a: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=(</a:t>
              </a:r>
              <a:r>
                <a:rPr lang="en-US" sz="6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concat</a:t>
              </a: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 </a:t>
              </a:r>
              <a:r>
                <a:rPr lang="en-US" sz="6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chartUrl</a:t>
              </a: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 </a:t>
              </a:r>
              <a:r>
                <a:rPr lang="en-US" sz="6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overallScore</a:t>
              </a: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 ".</a:t>
              </a:r>
              <a:r>
                <a:rPr lang="en-US" sz="6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png</a:t>
              </a: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") </a:t>
              </a:r>
              <a:r>
                <a:rPr lang="en-US" sz="6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usePlaceholderSize</a:t>
              </a: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=true}}{{/if}}</a:t>
              </a:r>
              <a:endParaRPr lang="fr-FR" sz="6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endParaRPr lang="fr-FR" sz="6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0" name="Group 3"/>
          <p:cNvGrpSpPr/>
          <p:nvPr/>
        </p:nvGrpSpPr>
        <p:grpSpPr>
          <a:xfrm>
            <a:off x="6408360" y="3960360"/>
            <a:ext cx="1104480" cy="899280"/>
            <a:chOff x="6408360" y="3960360"/>
            <a:chExt cx="1104480" cy="899280"/>
          </a:xfrm>
        </p:grpSpPr>
        <p:pic>
          <p:nvPicPr>
            <p:cNvPr id="51" name="Picture 6"/>
            <p:cNvPicPr/>
            <p:nvPr/>
          </p:nvPicPr>
          <p:blipFill>
            <a:blip r:embed="rId5"/>
            <a:stretch/>
          </p:blipFill>
          <p:spPr>
            <a:xfrm>
              <a:off x="6408360" y="3960360"/>
              <a:ext cx="1104480" cy="8992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2" name="TextBox 4"/>
            <p:cNvSpPr/>
            <p:nvPr/>
          </p:nvSpPr>
          <p:spPr>
            <a:xfrm>
              <a:off x="6426720" y="4041000"/>
              <a:ext cx="1086120" cy="54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r>
                <a:rPr lang="en-US" sz="600" b="0" u="none" strike="noStrike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{{pptxImage src=(concat chartUrl </a:t>
              </a:r>
              <a:r>
                <a:rPr lang="en-US" sz="600" b="0" u="none" strike="noStrike">
                  <a:solidFill>
                    <a:srgbClr val="000000"/>
                  </a:solidFill>
                  <a:effectLst/>
                  <a:uFillTx/>
                  <a:latin typeface="Calibri"/>
                  <a:ea typeface="Microsoft YaHei"/>
                </a:rPr>
                <a:t>cognitive.cognitiveScore</a:t>
              </a:r>
              <a:r>
                <a:rPr lang="en-US" sz="600" b="0" u="none" strike="noStrike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 ".png") usePlaceholderSize=true}}</a:t>
              </a:r>
              <a:endPara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3" name="Group 6"/>
          <p:cNvGrpSpPr/>
          <p:nvPr/>
        </p:nvGrpSpPr>
        <p:grpSpPr>
          <a:xfrm>
            <a:off x="7598160" y="3959280"/>
            <a:ext cx="1104480" cy="1255320"/>
            <a:chOff x="7598160" y="3959280"/>
            <a:chExt cx="1104480" cy="1255320"/>
          </a:xfrm>
        </p:grpSpPr>
        <p:pic>
          <p:nvPicPr>
            <p:cNvPr id="54" name="Picture 9"/>
            <p:cNvPicPr/>
            <p:nvPr/>
          </p:nvPicPr>
          <p:blipFill>
            <a:blip r:embed="rId5"/>
            <a:stretch/>
          </p:blipFill>
          <p:spPr>
            <a:xfrm>
              <a:off x="7598160" y="3959280"/>
              <a:ext cx="1104480" cy="8992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5" name="TextBox 7"/>
            <p:cNvSpPr/>
            <p:nvPr/>
          </p:nvSpPr>
          <p:spPr>
            <a:xfrm>
              <a:off x="7616520" y="4039920"/>
              <a:ext cx="1086120" cy="11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r>
                <a:rPr lang="en-US" sz="700" b="0" u="none" strike="noStrike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{{#if personality.personalityScore}}{{pptxImage src=(concat chartUrl personality.personalityScore ".png") usePlaceholderSize=true}}{{/if}}</a:t>
              </a:r>
              <a:endParaRPr lang="fr-FR" sz="7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endParaRPr lang="fr-FR" sz="7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" name="Group 7"/>
          <p:cNvGrpSpPr/>
          <p:nvPr/>
        </p:nvGrpSpPr>
        <p:grpSpPr>
          <a:xfrm>
            <a:off x="6408720" y="3960720"/>
            <a:ext cx="1104480" cy="1119240"/>
            <a:chOff x="6408720" y="3960720"/>
            <a:chExt cx="1104480" cy="1119240"/>
          </a:xfrm>
        </p:grpSpPr>
        <p:pic>
          <p:nvPicPr>
            <p:cNvPr id="57" name="Picture 10"/>
            <p:cNvPicPr/>
            <p:nvPr/>
          </p:nvPicPr>
          <p:blipFill>
            <a:blip r:embed="rId5"/>
            <a:stretch/>
          </p:blipFill>
          <p:spPr>
            <a:xfrm>
              <a:off x="6408720" y="3960720"/>
              <a:ext cx="1104480" cy="8992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8" name="TextBox 8"/>
            <p:cNvSpPr/>
            <p:nvPr/>
          </p:nvSpPr>
          <p:spPr>
            <a:xfrm>
              <a:off x="6427080" y="4041360"/>
              <a:ext cx="1086120" cy="103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r>
                <a:rPr lang="en-US" sz="600" b="0" u="none" strike="noStrike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{{#if cognitive.cognitiveScore}}{{pptxImage src=(concat chartUrl cognitive.cognitiveScore ".png") usePlaceholderSize=true}}{{/if}}</a:t>
              </a:r>
              <a:endPara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endPara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D1BE41C0-0358-44AF-0E0E-779BDB6DEF26}"/>
              </a:ext>
            </a:extLst>
          </p:cNvPr>
          <p:cNvGrpSpPr/>
          <p:nvPr/>
        </p:nvGrpSpPr>
        <p:grpSpPr>
          <a:xfrm>
            <a:off x="8297897" y="32778"/>
            <a:ext cx="769371" cy="553104"/>
            <a:chOff x="1688760" y="3975120"/>
            <a:chExt cx="1111320" cy="90468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C2C873BC-3476-0DF8-97B3-584E9ADB6A3F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1688760" y="3975120"/>
              <a:ext cx="1111320" cy="904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CE6382-EF4D-C916-1E41-D37407783836}"/>
                </a:ext>
              </a:extLst>
            </p:cNvPr>
            <p:cNvSpPr/>
            <p:nvPr/>
          </p:nvSpPr>
          <p:spPr>
            <a:xfrm>
              <a:off x="1688760" y="4025162"/>
              <a:ext cx="1086480" cy="83467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{{#if logo1}}{{</a:t>
              </a:r>
              <a:r>
                <a:rPr lang="en-US" sz="6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pptxImage</a:t>
              </a: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 </a:t>
              </a:r>
              <a:r>
                <a:rPr lang="en-US" sz="6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src</a:t>
              </a: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=logo1 </a:t>
              </a:r>
              <a:r>
                <a:rPr lang="en-US" sz="6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usePlaceholderSize</a:t>
              </a:r>
              <a:r>
                <a:rPr lang="en-US" sz="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  <a:ea typeface="Microsoft YaHei"/>
                </a:rPr>
                <a:t>=true}}{{/if}}</a:t>
              </a:r>
              <a:endParaRPr lang="fr-FR" sz="6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</a:pPr>
              <a:endParaRPr lang="fr-FR" sz="6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578F6890-47F4-638F-4CE1-821E6CB8D42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29146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TextBox 23">
            <a:extLst>
              <a:ext uri="{FF2B5EF4-FFF2-40B4-BE49-F238E27FC236}">
                <a16:creationId xmlns:a16="http://schemas.microsoft.com/office/drawing/2014/main" id="{10CC6591-E6EA-6935-96E5-B48B04DDC03A}"/>
              </a:ext>
            </a:extLst>
          </p:cNvPr>
          <p:cNvSpPr/>
          <p:nvPr/>
        </p:nvSpPr>
        <p:spPr>
          <a:xfrm>
            <a:off x="6295560" y="654035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D00A7AC3-1A2E-13D1-4C2E-9DDC954306A8}"/>
              </a:ext>
            </a:extLst>
          </p:cNvPr>
          <p:cNvSpPr/>
          <p:nvPr/>
        </p:nvSpPr>
        <p:spPr>
          <a:xfrm>
            <a:off x="7917120" y="655883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D83F9-B169-F3EC-C8B0-5F84FDAB6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2CB553-5452-418F-575F-7B2752C9A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67C5A04-65ED-B729-8EFA-68E9A8771696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4</a:t>
            </a:r>
            <a:endParaRPr lang="en-US" sz="8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E3F1C02-3A90-D441-FA42-4AD95B998B1F}"/>
              </a:ext>
            </a:extLst>
          </p:cNvPr>
          <p:cNvSpPr/>
          <p:nvPr/>
        </p:nvSpPr>
        <p:spPr>
          <a:xfrm>
            <a:off x="6446520" y="1028700"/>
            <a:ext cx="2286000" cy="868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183349"/>
                </a:solidFill>
                <a:latin typeface="Arial (Body)" pitchFamily="34" charset="0"/>
                <a:ea typeface="Arial (Body)" pitchFamily="34" charset="-122"/>
                <a:cs typeface="Arial (Body)" pitchFamily="34" charset="-120"/>
              </a:rPr>
              <a:t>Information not provided</a:t>
            </a:r>
            <a:endParaRPr lang="en-US" sz="800" dirty="0"/>
          </a:p>
        </p:txBody>
      </p:sp>
      <p:sp>
        <p:nvSpPr>
          <p:cNvPr id="37" name="Text 16">
            <a:extLst>
              <a:ext uri="{FF2B5EF4-FFF2-40B4-BE49-F238E27FC236}">
                <a16:creationId xmlns:a16="http://schemas.microsoft.com/office/drawing/2014/main" id="{30F7976C-D04B-C814-A312-3C76C5A06E0F}"/>
              </a:ext>
            </a:extLst>
          </p:cNvPr>
          <p:cNvSpPr/>
          <p:nvPr/>
        </p:nvSpPr>
        <p:spPr>
          <a:xfrm>
            <a:off x="192350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212F4DA5-9E1A-67F8-2DE4-40D9DBE83958}"/>
              </a:ext>
            </a:extLst>
          </p:cNvPr>
          <p:cNvSpPr/>
          <p:nvPr/>
        </p:nvSpPr>
        <p:spPr>
          <a:xfrm>
            <a:off x="144344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Score</a:t>
            </a:r>
            <a:endParaRPr lang="en-US" sz="900" dirty="0"/>
          </a:p>
        </p:txBody>
      </p:sp>
      <p:sp>
        <p:nvSpPr>
          <p:cNvPr id="41" name="Text 19">
            <a:extLst>
              <a:ext uri="{FF2B5EF4-FFF2-40B4-BE49-F238E27FC236}">
                <a16:creationId xmlns:a16="http://schemas.microsoft.com/office/drawing/2014/main" id="{0F99B09C-FB59-7C85-C315-A5161D641E77}"/>
              </a:ext>
            </a:extLst>
          </p:cNvPr>
          <p:cNvSpPr/>
          <p:nvPr/>
        </p:nvSpPr>
        <p:spPr>
          <a:xfrm>
            <a:off x="263216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Leadership Score</a:t>
            </a:r>
            <a:endParaRPr lang="en-US" sz="900" dirty="0"/>
          </a:p>
        </p:txBody>
      </p:sp>
      <p:sp>
        <p:nvSpPr>
          <p:cNvPr id="44" name="Text 21">
            <a:extLst>
              <a:ext uri="{FF2B5EF4-FFF2-40B4-BE49-F238E27FC236}">
                <a16:creationId xmlns:a16="http://schemas.microsoft.com/office/drawing/2014/main" id="{9D2087B6-726E-F9C4-D750-ED33F81C0F98}"/>
              </a:ext>
            </a:extLst>
          </p:cNvPr>
          <p:cNvSpPr/>
          <p:nvPr/>
        </p:nvSpPr>
        <p:spPr>
          <a:xfrm>
            <a:off x="382088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Technical Score</a:t>
            </a:r>
            <a:endParaRPr lang="en-US" sz="900" dirty="0"/>
          </a:p>
        </p:txBody>
      </p:sp>
      <p:sp>
        <p:nvSpPr>
          <p:cNvPr id="47" name="Text 23">
            <a:extLst>
              <a:ext uri="{FF2B5EF4-FFF2-40B4-BE49-F238E27FC236}">
                <a16:creationId xmlns:a16="http://schemas.microsoft.com/office/drawing/2014/main" id="{25FA5F38-8E00-B931-7E89-BCABEFFB5427}"/>
              </a:ext>
            </a:extLst>
          </p:cNvPr>
          <p:cNvSpPr/>
          <p:nvPr/>
        </p:nvSpPr>
        <p:spPr>
          <a:xfrm>
            <a:off x="500960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Behavioral Score</a:t>
            </a:r>
            <a:endParaRPr lang="en-US" sz="900" dirty="0"/>
          </a:p>
        </p:txBody>
      </p:sp>
      <p:sp>
        <p:nvSpPr>
          <p:cNvPr id="50" name="Text 25">
            <a:extLst>
              <a:ext uri="{FF2B5EF4-FFF2-40B4-BE49-F238E27FC236}">
                <a16:creationId xmlns:a16="http://schemas.microsoft.com/office/drawing/2014/main" id="{59C92BAB-EEED-21AC-9A29-E03281FBB402}"/>
              </a:ext>
            </a:extLst>
          </p:cNvPr>
          <p:cNvSpPr/>
          <p:nvPr/>
        </p:nvSpPr>
        <p:spPr>
          <a:xfrm>
            <a:off x="619832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Cognitive Score</a:t>
            </a:r>
            <a:endParaRPr lang="en-US" sz="900" dirty="0"/>
          </a:p>
        </p:txBody>
      </p:sp>
      <p:sp>
        <p:nvSpPr>
          <p:cNvPr id="53" name="Text 27">
            <a:extLst>
              <a:ext uri="{FF2B5EF4-FFF2-40B4-BE49-F238E27FC236}">
                <a16:creationId xmlns:a16="http://schemas.microsoft.com/office/drawing/2014/main" id="{313D70A5-01D4-BAEA-AE21-E88FE713E59C}"/>
              </a:ext>
            </a:extLst>
          </p:cNvPr>
          <p:cNvSpPr/>
          <p:nvPr/>
        </p:nvSpPr>
        <p:spPr>
          <a:xfrm>
            <a:off x="738704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Personality Score</a:t>
            </a:r>
            <a:endParaRPr lang="en-US" sz="900" dirty="0"/>
          </a:p>
        </p:txBody>
      </p:sp>
      <p:sp>
        <p:nvSpPr>
          <p:cNvPr id="55" name="Text 15">
            <a:extLst>
              <a:ext uri="{FF2B5EF4-FFF2-40B4-BE49-F238E27FC236}">
                <a16:creationId xmlns:a16="http://schemas.microsoft.com/office/drawing/2014/main" id="{68F37083-E122-15BF-8D6D-F8C6AAF1B0CD}"/>
              </a:ext>
            </a:extLst>
          </p:cNvPr>
          <p:cNvSpPr/>
          <p:nvPr/>
        </p:nvSpPr>
        <p:spPr>
          <a:xfrm>
            <a:off x="473159" y="712110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56" name="Text 1">
            <a:extLst>
              <a:ext uri="{FF2B5EF4-FFF2-40B4-BE49-F238E27FC236}">
                <a16:creationId xmlns:a16="http://schemas.microsoft.com/office/drawing/2014/main" id="{5753B3CC-2EC9-8DCF-0FA0-F1B7B2B28435}"/>
              </a:ext>
            </a:extLst>
          </p:cNvPr>
          <p:cNvSpPr/>
          <p:nvPr/>
        </p:nvSpPr>
        <p:spPr>
          <a:xfrm>
            <a:off x="2788920" y="1069847"/>
            <a:ext cx="2148840" cy="2137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830" dirty="0"/>
          </a:p>
        </p:txBody>
      </p:sp>
      <p:sp>
        <p:nvSpPr>
          <p:cNvPr id="57" name="Text 2">
            <a:extLst>
              <a:ext uri="{FF2B5EF4-FFF2-40B4-BE49-F238E27FC236}">
                <a16:creationId xmlns:a16="http://schemas.microsoft.com/office/drawing/2014/main" id="{F2E5ACEE-ED4F-6FF8-972B-72E68AA81108}"/>
              </a:ext>
            </a:extLst>
          </p:cNvPr>
          <p:cNvSpPr/>
          <p:nvPr/>
        </p:nvSpPr>
        <p:spPr>
          <a:xfrm>
            <a:off x="2788920" y="1340719"/>
            <a:ext cx="2148840" cy="2137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830" dirty="0"/>
          </a:p>
        </p:txBody>
      </p:sp>
      <p:sp>
        <p:nvSpPr>
          <p:cNvPr id="58" name="Text 3">
            <a:extLst>
              <a:ext uri="{FF2B5EF4-FFF2-40B4-BE49-F238E27FC236}">
                <a16:creationId xmlns:a16="http://schemas.microsoft.com/office/drawing/2014/main" id="{FD788A23-C887-F705-A723-A84677FDDBBE}"/>
              </a:ext>
            </a:extLst>
          </p:cNvPr>
          <p:cNvSpPr/>
          <p:nvPr/>
        </p:nvSpPr>
        <p:spPr>
          <a:xfrm>
            <a:off x="2788920" y="1611591"/>
            <a:ext cx="2148840" cy="24464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83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ECEFC3F-031F-7C45-3DE6-D02C20A37EDE}"/>
              </a:ext>
            </a:extLst>
          </p:cNvPr>
          <p:cNvSpPr/>
          <p:nvPr/>
        </p:nvSpPr>
        <p:spPr>
          <a:xfrm>
            <a:off x="1371600" y="2148840"/>
            <a:ext cx="713232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lvl="0" algn="just">
              <a:lnSpc>
                <a:spcPts val="1300"/>
              </a:lnSpc>
              <a:defRPr/>
            </a:pPr>
            <a:endParaRPr lang="en-US" sz="800" dirty="0">
              <a:solidFill>
                <a:prstClr val="black"/>
              </a:solidFill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7B5E87F-4F8E-A16B-2E57-1024CA17227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95240" y="72576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843E2160-7A37-85A6-A63F-3966FB65650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51760" y="72900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AC1B12AA-8F46-5629-F77C-99A7BD9425E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6516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" name="Picture 19">
            <a:extLst>
              <a:ext uri="{FF2B5EF4-FFF2-40B4-BE49-F238E27FC236}">
                <a16:creationId xmlns:a16="http://schemas.microsoft.com/office/drawing/2014/main" id="{6D930557-6B5E-2874-126D-B0840D1ADA2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2204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TextBox 21">
            <a:extLst>
              <a:ext uri="{FF2B5EF4-FFF2-40B4-BE49-F238E27FC236}">
                <a16:creationId xmlns:a16="http://schemas.microsoft.com/office/drawing/2014/main" id="{41BB28BC-B182-8B97-D38C-2998E7D1194B}"/>
              </a:ext>
            </a:extLst>
          </p:cNvPr>
          <p:cNvSpPr/>
          <p:nvPr/>
        </p:nvSpPr>
        <p:spPr>
          <a:xfrm>
            <a:off x="7153920" y="655751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6B2C5166-D7E6-C287-3D31-A1C61FBA7144}"/>
              </a:ext>
            </a:extLst>
          </p:cNvPr>
          <p:cNvSpPr/>
          <p:nvPr/>
        </p:nvSpPr>
        <p:spPr>
          <a:xfrm>
            <a:off x="5427060" y="658631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8B13896F-1A53-F83B-7662-DC2B0B40918A}"/>
              </a:ext>
            </a:extLst>
          </p:cNvPr>
          <p:cNvSpPr/>
          <p:nvPr/>
        </p:nvSpPr>
        <p:spPr>
          <a:xfrm>
            <a:off x="4603500" y="663192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4FA55048-B469-8AFE-CED1-2EDAFA1D1F5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29146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TextBox 23">
            <a:extLst>
              <a:ext uri="{FF2B5EF4-FFF2-40B4-BE49-F238E27FC236}">
                <a16:creationId xmlns:a16="http://schemas.microsoft.com/office/drawing/2014/main" id="{EDB50EEA-4CB5-DC57-1869-E1BBBD8265DB}"/>
              </a:ext>
            </a:extLst>
          </p:cNvPr>
          <p:cNvSpPr/>
          <p:nvPr/>
        </p:nvSpPr>
        <p:spPr>
          <a:xfrm>
            <a:off x="6295560" y="654035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183AC679-8BD9-7217-B91A-0EB3FE396908}"/>
              </a:ext>
            </a:extLst>
          </p:cNvPr>
          <p:cNvSpPr/>
          <p:nvPr/>
        </p:nvSpPr>
        <p:spPr>
          <a:xfrm>
            <a:off x="7917120" y="655883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  <p:extLst>
      <p:ext uri="{BB962C8B-B14F-4D97-AF65-F5344CB8AC3E}">
        <p14:creationId xmlns:p14="http://schemas.microsoft.com/office/powerpoint/2010/main" val="343586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6462E0-9001-F38B-E66F-8E57CB4F4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5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9B00A9-038D-ADDA-9883-5DBAE4CA0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098" y="1201191"/>
            <a:ext cx="745382" cy="288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277C5-726F-BA39-DC93-06DA4599A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218" y="1203267"/>
            <a:ext cx="745382" cy="288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07682-7FD1-238A-BB82-F1B3BC187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209502"/>
            <a:ext cx="745382" cy="288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6434-3D4A-A923-807F-9F6DFC980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458" y="1209501"/>
            <a:ext cx="745382" cy="288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9E54A-F949-2255-3559-E34FC29A9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78" y="1201190"/>
            <a:ext cx="745382" cy="288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4C240-82E5-BD76-5DE9-13C36076F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698" y="1209500"/>
            <a:ext cx="745382" cy="288177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3E0009E0-4DEA-68DE-6CD7-040A3B63201F}"/>
              </a:ext>
            </a:extLst>
          </p:cNvPr>
          <p:cNvSpPr/>
          <p:nvPr/>
        </p:nvSpPr>
        <p:spPr>
          <a:xfrm>
            <a:off x="1952098" y="1199803"/>
            <a:ext cx="745382" cy="2881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Joy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897809D5-7AF8-B760-23AF-44456E552D2F}"/>
              </a:ext>
            </a:extLst>
          </p:cNvPr>
          <p:cNvSpPr/>
          <p:nvPr/>
        </p:nvSpPr>
        <p:spPr>
          <a:xfrm>
            <a:off x="2912218" y="1203267"/>
            <a:ext cx="745382" cy="2847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Surprise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3163DD4-D296-9B0B-C707-39CF43E3B3E9}"/>
              </a:ext>
            </a:extLst>
          </p:cNvPr>
          <p:cNvSpPr/>
          <p:nvPr/>
        </p:nvSpPr>
        <p:spPr>
          <a:xfrm>
            <a:off x="3886200" y="1213659"/>
            <a:ext cx="731520" cy="28401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Neutral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1F485E7-9886-E7CA-0642-380DAD53C0BA}"/>
              </a:ext>
            </a:extLst>
          </p:cNvPr>
          <p:cNvSpPr/>
          <p:nvPr/>
        </p:nvSpPr>
        <p:spPr>
          <a:xfrm>
            <a:off x="4832458" y="1213660"/>
            <a:ext cx="745382" cy="2840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CB23D556-35B1-EE80-97BD-76D15D4F5D68}"/>
              </a:ext>
            </a:extLst>
          </p:cNvPr>
          <p:cNvSpPr/>
          <p:nvPr/>
        </p:nvSpPr>
        <p:spPr>
          <a:xfrm>
            <a:off x="5792578" y="1199803"/>
            <a:ext cx="745382" cy="2881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EC744D51-BC5F-9029-0251-76391CA043FF}"/>
              </a:ext>
            </a:extLst>
          </p:cNvPr>
          <p:cNvSpPr/>
          <p:nvPr/>
        </p:nvSpPr>
        <p:spPr>
          <a:xfrm>
            <a:off x="6752698" y="1213659"/>
            <a:ext cx="745382" cy="28401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Angry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E51F55AD-2321-6E2C-7792-ABD0A7F6B1F1}"/>
              </a:ext>
            </a:extLst>
          </p:cNvPr>
          <p:cNvSpPr/>
          <p:nvPr/>
        </p:nvSpPr>
        <p:spPr>
          <a:xfrm>
            <a:off x="450428" y="736599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BCDAD606-9527-3A7E-14F0-9BBE07743824}"/>
              </a:ext>
            </a:extLst>
          </p:cNvPr>
          <p:cNvSpPr/>
          <p:nvPr/>
        </p:nvSpPr>
        <p:spPr>
          <a:xfrm>
            <a:off x="548640" y="18288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just">
              <a:lnSpc>
                <a:spcPts val="1200"/>
              </a:lnSpc>
            </a:pPr>
            <a:endParaRPr lang="en-US" sz="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1E4D8B-E251-772F-0EF4-84891CB8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26" y="1204604"/>
            <a:ext cx="745382" cy="288177"/>
          </a:xfrm>
          <a:prstGeom prst="rect">
            <a:avLst/>
          </a:prstGeom>
        </p:spPr>
      </p:pic>
      <p:sp>
        <p:nvSpPr>
          <p:cNvPr id="16" name="Text 17">
            <a:extLst>
              <a:ext uri="{FF2B5EF4-FFF2-40B4-BE49-F238E27FC236}">
                <a16:creationId xmlns:a16="http://schemas.microsoft.com/office/drawing/2014/main" id="{2179B798-A24A-90F9-A150-76CD1DCE0620}"/>
              </a:ext>
            </a:extLst>
          </p:cNvPr>
          <p:cNvSpPr/>
          <p:nvPr/>
        </p:nvSpPr>
        <p:spPr>
          <a:xfrm>
            <a:off x="7660565" y="1199803"/>
            <a:ext cx="745382" cy="2881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Disgust</a:t>
            </a:r>
            <a:endParaRPr lang="en-US" sz="900" dirty="0">
              <a:solidFill>
                <a:srgbClr val="285C7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EE6A3B-34BC-6B58-4AAA-4AC5D2C6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6</a:t>
            </a:r>
            <a:endParaRPr lang="en-US" sz="800" dirty="0"/>
          </a:p>
        </p:txBody>
      </p:sp>
      <p:sp>
        <p:nvSpPr>
          <p:cNvPr id="15" name="Text 11"/>
          <p:cNvSpPr/>
          <p:nvPr/>
        </p:nvSpPr>
        <p:spPr>
          <a:xfrm>
            <a:off x="640080" y="134874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Leadership Competencies Scores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76361987-FB9D-39BF-76D0-283C4CD8D018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1C608A0-DADA-EBFD-FECE-1CEF063CBFC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95240" y="72576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1714ACDC-A2B7-092B-8CDA-8FA9B6CD5AC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51760" y="72900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6A5043C4-2BE5-308D-97C4-B0EA80A454E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6516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103DC32D-04D9-E1CB-9F56-7C8C1DCF18E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2204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1B5E6C73-7113-6DC4-C6AA-1AECB33B7BFD}"/>
              </a:ext>
            </a:extLst>
          </p:cNvPr>
          <p:cNvSpPr/>
          <p:nvPr/>
        </p:nvSpPr>
        <p:spPr>
          <a:xfrm>
            <a:off x="7153920" y="655751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03D584-CF71-1CE2-8981-9487794B907E}"/>
              </a:ext>
            </a:extLst>
          </p:cNvPr>
          <p:cNvSpPr/>
          <p:nvPr/>
        </p:nvSpPr>
        <p:spPr>
          <a:xfrm>
            <a:off x="5427060" y="658631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851E7751-07E9-F128-C8A6-15C8C602904F}"/>
              </a:ext>
            </a:extLst>
          </p:cNvPr>
          <p:cNvSpPr/>
          <p:nvPr/>
        </p:nvSpPr>
        <p:spPr>
          <a:xfrm>
            <a:off x="4603500" y="663192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A933AE2D-6328-9C7F-DEF8-551550C6860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29146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TextBox 23">
            <a:extLst>
              <a:ext uri="{FF2B5EF4-FFF2-40B4-BE49-F238E27FC236}">
                <a16:creationId xmlns:a16="http://schemas.microsoft.com/office/drawing/2014/main" id="{DE79CE4E-C58F-566F-5707-3C6E32E91B07}"/>
              </a:ext>
            </a:extLst>
          </p:cNvPr>
          <p:cNvSpPr/>
          <p:nvPr/>
        </p:nvSpPr>
        <p:spPr>
          <a:xfrm>
            <a:off x="6295560" y="654035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EFE8757F-D45D-C0AD-A13F-14010A6E5F29}"/>
              </a:ext>
            </a:extLst>
          </p:cNvPr>
          <p:cNvSpPr/>
          <p:nvPr/>
        </p:nvSpPr>
        <p:spPr>
          <a:xfrm>
            <a:off x="7917120" y="655883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47FD4-E30F-8729-18F0-C092ADFD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43AD4-E6FD-4C3B-47FB-4420F165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FAC40A6-0D9B-3AAF-9369-C73E41A0E937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7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2C8BE40-F260-8C98-9FC4-7759AFFB52F7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A22E59D4-563F-C739-7BE6-62F3CE17620C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EEEBD-DBE9-B1B1-3415-C840D24E830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95240" y="72576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5604C2B0-7372-ACED-3101-8281FB0F6F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51760" y="72900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F05BDD38-4648-AE5B-2918-0213D611CC0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6516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" name="Picture 19">
            <a:extLst>
              <a:ext uri="{FF2B5EF4-FFF2-40B4-BE49-F238E27FC236}">
                <a16:creationId xmlns:a16="http://schemas.microsoft.com/office/drawing/2014/main" id="{D8D9A7F3-9BAC-43ED-8A01-03B9CF9CDE1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2204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5C73998-EFAF-2B46-CE11-4163DDCB72BC}"/>
              </a:ext>
            </a:extLst>
          </p:cNvPr>
          <p:cNvSpPr/>
          <p:nvPr/>
        </p:nvSpPr>
        <p:spPr>
          <a:xfrm>
            <a:off x="7153920" y="655751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5D3BF24-4B95-DE93-648A-F7B5EED1D8B3}"/>
              </a:ext>
            </a:extLst>
          </p:cNvPr>
          <p:cNvSpPr/>
          <p:nvPr/>
        </p:nvSpPr>
        <p:spPr>
          <a:xfrm>
            <a:off x="5427060" y="658631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5B2A9546-40F4-E713-24CE-043B6F29AE06}"/>
              </a:ext>
            </a:extLst>
          </p:cNvPr>
          <p:cNvSpPr/>
          <p:nvPr/>
        </p:nvSpPr>
        <p:spPr>
          <a:xfrm>
            <a:off x="4603500" y="663192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6ACECB1D-41BE-234A-F056-AF11D2ABF3F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29146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TextBox 23">
            <a:extLst>
              <a:ext uri="{FF2B5EF4-FFF2-40B4-BE49-F238E27FC236}">
                <a16:creationId xmlns:a16="http://schemas.microsoft.com/office/drawing/2014/main" id="{B508217C-CF7D-3E30-5077-712859141EE3}"/>
              </a:ext>
            </a:extLst>
          </p:cNvPr>
          <p:cNvSpPr/>
          <p:nvPr/>
        </p:nvSpPr>
        <p:spPr>
          <a:xfrm>
            <a:off x="6295560" y="654035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13F2D7B3-94F6-DEC1-69FF-08803FBFC2D5}"/>
              </a:ext>
            </a:extLst>
          </p:cNvPr>
          <p:cNvSpPr/>
          <p:nvPr/>
        </p:nvSpPr>
        <p:spPr>
          <a:xfrm>
            <a:off x="7917120" y="655883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  <p:extLst>
      <p:ext uri="{BB962C8B-B14F-4D97-AF65-F5344CB8AC3E}">
        <p14:creationId xmlns:p14="http://schemas.microsoft.com/office/powerpoint/2010/main" val="166067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35AB6E-205C-A699-7811-5DF4B431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8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204575"/>
              </p:ext>
            </p:extLst>
          </p:nvPr>
        </p:nvGraphicFramePr>
        <p:xfrm>
          <a:off x="504279" y="1216152"/>
          <a:ext cx="8136000" cy="302400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46149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55086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25575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123417"/>
                  </a:ext>
                </a:extLst>
              </a:tr>
            </a:tbl>
          </a:graphicData>
        </a:graphic>
      </p:graphicFrame>
      <p:sp>
        <p:nvSpPr>
          <p:cNvPr id="2" name="Text 15">
            <a:extLst>
              <a:ext uri="{FF2B5EF4-FFF2-40B4-BE49-F238E27FC236}">
                <a16:creationId xmlns:a16="http://schemas.microsoft.com/office/drawing/2014/main" id="{F98F8978-CE90-59E2-34F8-979CC105BAC1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CF16BE2-1E65-4898-5FBA-366CF8312A8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95240" y="72576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6CC485CF-28CE-15F3-E5FF-3F13A1633CD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51760" y="72900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24FAD532-81F2-9D39-5F7F-D7382904B18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6516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" name="Picture 19">
            <a:extLst>
              <a:ext uri="{FF2B5EF4-FFF2-40B4-BE49-F238E27FC236}">
                <a16:creationId xmlns:a16="http://schemas.microsoft.com/office/drawing/2014/main" id="{04376E1E-1ABC-7C8F-6C4B-9F911C1828A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22040" y="726120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162352-7F28-FE4B-B170-0BB69704118A}"/>
              </a:ext>
            </a:extLst>
          </p:cNvPr>
          <p:cNvSpPr/>
          <p:nvPr/>
        </p:nvSpPr>
        <p:spPr>
          <a:xfrm>
            <a:off x="7153920" y="655751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4)}} </a:t>
            </a:r>
            <a:r>
              <a:rPr lang="en-US" sz="950" b="1" dirty="0">
                <a:solidFill>
                  <a:srgbClr val="00B050"/>
                </a:solidFill>
              </a:rPr>
              <a:t>Expert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Expert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857F508-8C6B-7F41-C804-8E09A085CD81}"/>
              </a:ext>
            </a:extLst>
          </p:cNvPr>
          <p:cNvSpPr/>
          <p:nvPr/>
        </p:nvSpPr>
        <p:spPr>
          <a:xfrm>
            <a:off x="5427060" y="658631"/>
            <a:ext cx="73332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2)}} </a:t>
            </a:r>
            <a:r>
              <a:rPr lang="en-US" sz="950" b="1" dirty="0">
                <a:solidFill>
                  <a:srgbClr val="00B050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Intermediate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E4D98085-253B-2463-39F8-DFACAB236BF6}"/>
              </a:ext>
            </a:extLst>
          </p:cNvPr>
          <p:cNvSpPr/>
          <p:nvPr/>
        </p:nvSpPr>
        <p:spPr>
          <a:xfrm>
            <a:off x="4603500" y="663192"/>
            <a:ext cx="719832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1)}} </a:t>
            </a:r>
            <a:r>
              <a:rPr lang="en-US" sz="950" b="1" dirty="0">
                <a:solidFill>
                  <a:srgbClr val="00B050"/>
                </a:solidFill>
              </a:rPr>
              <a:t>Foundation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Foundation 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7DDA85E5-7FE1-DEB1-32AB-E89F264B7B2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1063" y="729146"/>
            <a:ext cx="640800" cy="19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TextBox 23">
            <a:extLst>
              <a:ext uri="{FF2B5EF4-FFF2-40B4-BE49-F238E27FC236}">
                <a16:creationId xmlns:a16="http://schemas.microsoft.com/office/drawing/2014/main" id="{FE651BE5-851A-6491-AAB1-D3D5D653649F}"/>
              </a:ext>
            </a:extLst>
          </p:cNvPr>
          <p:cNvSpPr/>
          <p:nvPr/>
        </p:nvSpPr>
        <p:spPr>
          <a:xfrm>
            <a:off x="6295560" y="654035"/>
            <a:ext cx="640800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3)}} </a:t>
            </a:r>
            <a:r>
              <a:rPr lang="en-US" sz="950" b="1" dirty="0">
                <a:solidFill>
                  <a:srgbClr val="00B050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{{else}} </a:t>
            </a:r>
            <a:r>
              <a:rPr lang="en-US" sz="700" dirty="0">
                <a:solidFill>
                  <a:srgbClr val="285C78"/>
                </a:solidFill>
              </a:rPr>
              <a:t>Advanced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A1C8E644-4561-01C5-D727-F8984C416C79}"/>
              </a:ext>
            </a:extLst>
          </p:cNvPr>
          <p:cNvSpPr/>
          <p:nvPr/>
        </p:nvSpPr>
        <p:spPr>
          <a:xfrm>
            <a:off x="7917120" y="655883"/>
            <a:ext cx="821496" cy="3077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00" dirty="0">
                <a:solidFill>
                  <a:srgbClr val="285C78"/>
                </a:solidFill>
              </a:rPr>
              <a:t>{{#if (eq </a:t>
            </a:r>
            <a:r>
              <a:rPr lang="en-US" sz="300" dirty="0" err="1">
                <a:solidFill>
                  <a:srgbClr val="285C78"/>
                </a:solidFill>
              </a:rPr>
              <a:t>overallLevel</a:t>
            </a:r>
            <a:r>
              <a:rPr lang="en-US" sz="300" dirty="0">
                <a:solidFill>
                  <a:srgbClr val="285C78"/>
                </a:solidFill>
              </a:rPr>
              <a:t> 5)}} </a:t>
            </a:r>
            <a:r>
              <a:rPr lang="en-US" sz="950" b="1" dirty="0">
                <a:solidFill>
                  <a:srgbClr val="00B050"/>
                </a:solidFill>
              </a:rPr>
              <a:t>Overqualified</a:t>
            </a:r>
            <a:r>
              <a:rPr lang="en-US" sz="900" b="1" dirty="0">
                <a:solidFill>
                  <a:srgbClr val="00B050"/>
                </a:solidFill>
              </a:rPr>
              <a:t> </a:t>
            </a:r>
            <a:r>
              <a:rPr lang="en-US" sz="300" dirty="0">
                <a:solidFill>
                  <a:srgbClr val="285C78"/>
                </a:solidFill>
              </a:rPr>
              <a:t>{{else}}  </a:t>
            </a:r>
            <a:r>
              <a:rPr lang="en-US" sz="700" dirty="0">
                <a:solidFill>
                  <a:srgbClr val="285C78"/>
                </a:solidFill>
              </a:rPr>
              <a:t>Overqualified</a:t>
            </a:r>
            <a:r>
              <a:rPr lang="en-US" sz="300" dirty="0">
                <a:solidFill>
                  <a:srgbClr val="285C78"/>
                </a:solidFill>
              </a:rPr>
              <a:t>{{/if}}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1581</Words>
  <Application>Microsoft Office PowerPoint</Application>
  <PresentationFormat>On-screen Show (16:9)</PresentationFormat>
  <Paragraphs>325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(Body)</vt:lpstr>
      <vt:lpstr>Arial (Headings)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laghawassim</cp:lastModifiedBy>
  <cp:revision>232</cp:revision>
  <dcterms:created xsi:type="dcterms:W3CDTF">2025-08-14T15:20:57Z</dcterms:created>
  <dcterms:modified xsi:type="dcterms:W3CDTF">2025-12-07T14:51:31Z</dcterms:modified>
</cp:coreProperties>
</file>